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257" r:id="rId3"/>
    <p:sldId id="258" r:id="rId4"/>
    <p:sldId id="259" r:id="rId5"/>
    <p:sldId id="260" r:id="rId6"/>
    <p:sldId id="262" r:id="rId7"/>
    <p:sldId id="263" r:id="rId8"/>
    <p:sldId id="264" r:id="rId9"/>
    <p:sldId id="268" r:id="rId10"/>
    <p:sldId id="266" r:id="rId11"/>
    <p:sldId id="267" r:id="rId12"/>
    <p:sldId id="265" r:id="rId13"/>
    <p:sldId id="269" r:id="rId14"/>
    <p:sldId id="270" r:id="rId15"/>
    <p:sldId id="271" r:id="rId16"/>
    <p:sldId id="272" r:id="rId17"/>
    <p:sldId id="274" r:id="rId18"/>
    <p:sldId id="275" r:id="rId19"/>
    <p:sldId id="276" r:id="rId20"/>
    <p:sldId id="277" r:id="rId21"/>
    <p:sldId id="278" r:id="rId22"/>
    <p:sldId id="279" r:id="rId23"/>
    <p:sldId id="284" r:id="rId24"/>
    <p:sldId id="287" r:id="rId25"/>
    <p:sldId id="288" r:id="rId26"/>
    <p:sldId id="290" r:id="rId27"/>
    <p:sldId id="289" r:id="rId28"/>
    <p:sldId id="291" r:id="rId29"/>
    <p:sldId id="293" r:id="rId30"/>
    <p:sldId id="294" r:id="rId31"/>
    <p:sldId id="295" r:id="rId32"/>
    <p:sldId id="296" r:id="rId33"/>
    <p:sldId id="297" r:id="rId34"/>
    <p:sldId id="298" r:id="rId35"/>
    <p:sldId id="299" r:id="rId36"/>
    <p:sldId id="300" r:id="rId37"/>
    <p:sldId id="286" r:id="rId38"/>
    <p:sldId id="282" r:id="rId39"/>
    <p:sldId id="301" r:id="rId40"/>
    <p:sldId id="303" r:id="rId41"/>
    <p:sldId id="302" r:id="rId42"/>
    <p:sldId id="337" r:id="rId43"/>
    <p:sldId id="338" r:id="rId44"/>
    <p:sldId id="339" r:id="rId45"/>
    <p:sldId id="340" r:id="rId46"/>
    <p:sldId id="341" r:id="rId47"/>
    <p:sldId id="336" r:id="rId48"/>
    <p:sldId id="261" r:id="rId49"/>
    <p:sldId id="308" r:id="rId50"/>
    <p:sldId id="307" r:id="rId51"/>
    <p:sldId id="310" r:id="rId52"/>
    <p:sldId id="311" r:id="rId53"/>
    <p:sldId id="312" r:id="rId54"/>
    <p:sldId id="313" r:id="rId55"/>
    <p:sldId id="314" r:id="rId56"/>
    <p:sldId id="315" r:id="rId57"/>
    <p:sldId id="316" r:id="rId58"/>
    <p:sldId id="309" r:id="rId59"/>
    <p:sldId id="318" r:id="rId60"/>
    <p:sldId id="317" r:id="rId61"/>
    <p:sldId id="320" r:id="rId62"/>
    <p:sldId id="323" r:id="rId63"/>
    <p:sldId id="326" r:id="rId64"/>
    <p:sldId id="327" r:id="rId65"/>
    <p:sldId id="328" r:id="rId66"/>
    <p:sldId id="335" r:id="rId67"/>
    <p:sldId id="324" r:id="rId68"/>
    <p:sldId id="331" r:id="rId69"/>
    <p:sldId id="322" r:id="rId70"/>
    <p:sldId id="330" r:id="rId71"/>
    <p:sldId id="329" r:id="rId72"/>
    <p:sldId id="319" r:id="rId73"/>
    <p:sldId id="333" r:id="rId74"/>
    <p:sldId id="334"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6EAF501-E61E-40D0-BF19-6F14B8BB924F}">
          <p14:sldIdLst>
            <p14:sldId id="256"/>
            <p14:sldId id="257"/>
            <p14:sldId id="258"/>
            <p14:sldId id="259"/>
            <p14:sldId id="260"/>
            <p14:sldId id="262"/>
            <p14:sldId id="263"/>
            <p14:sldId id="264"/>
            <p14:sldId id="268"/>
            <p14:sldId id="266"/>
            <p14:sldId id="267"/>
            <p14:sldId id="265"/>
            <p14:sldId id="269"/>
            <p14:sldId id="270"/>
            <p14:sldId id="271"/>
            <p14:sldId id="272"/>
            <p14:sldId id="274"/>
            <p14:sldId id="275"/>
            <p14:sldId id="276"/>
            <p14:sldId id="277"/>
            <p14:sldId id="278"/>
            <p14:sldId id="279"/>
            <p14:sldId id="284"/>
            <p14:sldId id="287"/>
            <p14:sldId id="288"/>
            <p14:sldId id="290"/>
            <p14:sldId id="289"/>
            <p14:sldId id="291"/>
            <p14:sldId id="293"/>
            <p14:sldId id="294"/>
            <p14:sldId id="295"/>
            <p14:sldId id="296"/>
            <p14:sldId id="297"/>
            <p14:sldId id="298"/>
            <p14:sldId id="299"/>
            <p14:sldId id="300"/>
            <p14:sldId id="286"/>
            <p14:sldId id="282"/>
            <p14:sldId id="301"/>
            <p14:sldId id="303"/>
            <p14:sldId id="302"/>
            <p14:sldId id="337"/>
            <p14:sldId id="338"/>
            <p14:sldId id="339"/>
            <p14:sldId id="340"/>
            <p14:sldId id="341"/>
            <p14:sldId id="336"/>
            <p14:sldId id="261"/>
            <p14:sldId id="308"/>
            <p14:sldId id="307"/>
            <p14:sldId id="310"/>
            <p14:sldId id="311"/>
            <p14:sldId id="312"/>
            <p14:sldId id="313"/>
            <p14:sldId id="314"/>
            <p14:sldId id="315"/>
            <p14:sldId id="316"/>
            <p14:sldId id="309"/>
            <p14:sldId id="318"/>
            <p14:sldId id="317"/>
            <p14:sldId id="320"/>
            <p14:sldId id="323"/>
            <p14:sldId id="326"/>
            <p14:sldId id="327"/>
            <p14:sldId id="328"/>
            <p14:sldId id="335"/>
            <p14:sldId id="324"/>
            <p14:sldId id="331"/>
            <p14:sldId id="322"/>
            <p14:sldId id="330"/>
            <p14:sldId id="329"/>
            <p14:sldId id="319"/>
            <p14:sldId id="333"/>
            <p14:sldId id="334"/>
          </p14:sldIdLst>
        </p14:section>
        <p14:section name="Untitled Section" id="{152521AD-D71D-47DF-8510-7587CCB790B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8395"/>
    <a:srgbClr val="EBF4F6"/>
    <a:srgbClr val="002060"/>
    <a:srgbClr val="0719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98" autoAdjust="0"/>
    <p:restoredTop sz="94660"/>
  </p:normalViewPr>
  <p:slideViewPr>
    <p:cSldViewPr snapToGrid="0">
      <p:cViewPr varScale="1">
        <p:scale>
          <a:sx n="84" d="100"/>
          <a:sy n="84" d="100"/>
        </p:scale>
        <p:origin x="706"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7-03T17:48:50.574"/>
    </inkml:context>
    <inkml:brush xml:id="br0">
      <inkml:brushProperty name="width" value="0.05292" units="cm"/>
      <inkml:brushProperty name="height" value="0.05292" units="cm"/>
      <inkml:brushProperty name="color" value="#FF0000"/>
    </inkml:brush>
  </inkml:definitions>
  <inkml:trace contextRef="#ctx0" brushRef="#br0">5203 16475 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75773F-6489-4BE0-BFCC-A218D6F5B937}" type="datetimeFigureOut">
              <a:rPr lang="en-US" smtClean="0"/>
              <a:t>10/12/2024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2B7A98-7010-448E-95C3-595AB9176A5B}" type="slidenum">
              <a:rPr lang="en-US" smtClean="0"/>
              <a:t>‹#›</a:t>
            </a:fld>
            <a:endParaRPr lang="en-US"/>
          </a:p>
        </p:txBody>
      </p:sp>
    </p:spTree>
    <p:extLst>
      <p:ext uri="{BB962C8B-B14F-4D97-AF65-F5344CB8AC3E}">
        <p14:creationId xmlns:p14="http://schemas.microsoft.com/office/powerpoint/2010/main" val="325222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C64A-0F4C-4907-9CBF-2DACA9BDB7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4E6439-1A62-443A-9AC4-12BF8FBC6F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7E7A30-FBA5-4568-9B5D-EAED72C1BEC1}"/>
              </a:ext>
            </a:extLst>
          </p:cNvPr>
          <p:cNvSpPr>
            <a:spLocks noGrp="1"/>
          </p:cNvSpPr>
          <p:nvPr>
            <p:ph type="dt" sz="half" idx="10"/>
          </p:nvPr>
        </p:nvSpPr>
        <p:spPr/>
        <p:txBody>
          <a:bodyPr/>
          <a:lstStyle/>
          <a:p>
            <a:fld id="{D60F7868-823F-4829-91FD-29F5D758E2AA}" type="datetime1">
              <a:rPr lang="en-US" smtClean="0"/>
              <a:t>10/12/2024</a:t>
            </a:fld>
            <a:endParaRPr lang="en-US"/>
          </a:p>
        </p:txBody>
      </p:sp>
      <p:sp>
        <p:nvSpPr>
          <p:cNvPr id="5" name="Footer Placeholder 4">
            <a:extLst>
              <a:ext uri="{FF2B5EF4-FFF2-40B4-BE49-F238E27FC236}">
                <a16:creationId xmlns:a16="http://schemas.microsoft.com/office/drawing/2014/main" id="{4FE97694-EB51-4D29-A49F-197F7F3176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D4D9D8-0655-4C49-A76B-387461BB656D}"/>
              </a:ext>
            </a:extLst>
          </p:cNvPr>
          <p:cNvSpPr>
            <a:spLocks noGrp="1"/>
          </p:cNvSpPr>
          <p:nvPr>
            <p:ph type="sldNum" sz="quarter" idx="12"/>
          </p:nvPr>
        </p:nvSpPr>
        <p:spPr/>
        <p:txBody>
          <a:bodyPr/>
          <a:lstStyle/>
          <a:p>
            <a:fld id="{1B8B922A-F885-463B-AE47-682202411510}" type="slidenum">
              <a:rPr lang="en-US" smtClean="0"/>
              <a:t>‹#›</a:t>
            </a:fld>
            <a:endParaRPr lang="en-US"/>
          </a:p>
        </p:txBody>
      </p:sp>
    </p:spTree>
    <p:extLst>
      <p:ext uri="{BB962C8B-B14F-4D97-AF65-F5344CB8AC3E}">
        <p14:creationId xmlns:p14="http://schemas.microsoft.com/office/powerpoint/2010/main" val="2491480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76FCC-9AE1-4C3A-9A51-E7A27F8FF3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4D2506-A526-4CF7-AEBD-A5BAF814D7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3F7E2-9CBD-4BD1-8A7D-866F127B6EB1}"/>
              </a:ext>
            </a:extLst>
          </p:cNvPr>
          <p:cNvSpPr>
            <a:spLocks noGrp="1"/>
          </p:cNvSpPr>
          <p:nvPr>
            <p:ph type="dt" sz="half" idx="10"/>
          </p:nvPr>
        </p:nvSpPr>
        <p:spPr/>
        <p:txBody>
          <a:bodyPr/>
          <a:lstStyle/>
          <a:p>
            <a:fld id="{892DD0DE-7A18-4C47-B1BF-2970003C40D5}" type="datetime1">
              <a:rPr lang="en-US" smtClean="0"/>
              <a:t>10/12/2024</a:t>
            </a:fld>
            <a:endParaRPr lang="en-US"/>
          </a:p>
        </p:txBody>
      </p:sp>
      <p:sp>
        <p:nvSpPr>
          <p:cNvPr id="5" name="Footer Placeholder 4">
            <a:extLst>
              <a:ext uri="{FF2B5EF4-FFF2-40B4-BE49-F238E27FC236}">
                <a16:creationId xmlns:a16="http://schemas.microsoft.com/office/drawing/2014/main" id="{CB080772-62E7-4ED6-A1F0-5F06B3136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01463-9060-4B2D-A234-924F085660CA}"/>
              </a:ext>
            </a:extLst>
          </p:cNvPr>
          <p:cNvSpPr>
            <a:spLocks noGrp="1"/>
          </p:cNvSpPr>
          <p:nvPr>
            <p:ph type="sldNum" sz="quarter" idx="12"/>
          </p:nvPr>
        </p:nvSpPr>
        <p:spPr/>
        <p:txBody>
          <a:bodyPr/>
          <a:lstStyle/>
          <a:p>
            <a:fld id="{1B8B922A-F885-463B-AE47-682202411510}" type="slidenum">
              <a:rPr lang="en-US" smtClean="0"/>
              <a:t>‹#›</a:t>
            </a:fld>
            <a:endParaRPr lang="en-US"/>
          </a:p>
        </p:txBody>
      </p:sp>
    </p:spTree>
    <p:extLst>
      <p:ext uri="{BB962C8B-B14F-4D97-AF65-F5344CB8AC3E}">
        <p14:creationId xmlns:p14="http://schemas.microsoft.com/office/powerpoint/2010/main" val="2073362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37B8E4-17CC-4E77-920D-2584181F56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E99A8B-A1D4-4917-BAC6-304316291C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CEBC77-7A97-4034-89CE-921954E51635}"/>
              </a:ext>
            </a:extLst>
          </p:cNvPr>
          <p:cNvSpPr>
            <a:spLocks noGrp="1"/>
          </p:cNvSpPr>
          <p:nvPr>
            <p:ph type="dt" sz="half" idx="10"/>
          </p:nvPr>
        </p:nvSpPr>
        <p:spPr/>
        <p:txBody>
          <a:bodyPr/>
          <a:lstStyle/>
          <a:p>
            <a:fld id="{03B335B2-5F2F-47EF-A54B-3D8084F8F6F3}" type="datetime1">
              <a:rPr lang="en-US" smtClean="0"/>
              <a:t>10/12/2024</a:t>
            </a:fld>
            <a:endParaRPr lang="en-US"/>
          </a:p>
        </p:txBody>
      </p:sp>
      <p:sp>
        <p:nvSpPr>
          <p:cNvPr id="5" name="Footer Placeholder 4">
            <a:extLst>
              <a:ext uri="{FF2B5EF4-FFF2-40B4-BE49-F238E27FC236}">
                <a16:creationId xmlns:a16="http://schemas.microsoft.com/office/drawing/2014/main" id="{3628244C-C232-4823-85B2-CA2C78BDBB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94BDFB-BD58-439E-834A-442B51E0E5D0}"/>
              </a:ext>
            </a:extLst>
          </p:cNvPr>
          <p:cNvSpPr>
            <a:spLocks noGrp="1"/>
          </p:cNvSpPr>
          <p:nvPr>
            <p:ph type="sldNum" sz="quarter" idx="12"/>
          </p:nvPr>
        </p:nvSpPr>
        <p:spPr/>
        <p:txBody>
          <a:bodyPr/>
          <a:lstStyle/>
          <a:p>
            <a:fld id="{1B8B922A-F885-463B-AE47-682202411510}" type="slidenum">
              <a:rPr lang="en-US" smtClean="0"/>
              <a:t>‹#›</a:t>
            </a:fld>
            <a:endParaRPr lang="en-US"/>
          </a:p>
        </p:txBody>
      </p:sp>
    </p:spTree>
    <p:extLst>
      <p:ext uri="{BB962C8B-B14F-4D97-AF65-F5344CB8AC3E}">
        <p14:creationId xmlns:p14="http://schemas.microsoft.com/office/powerpoint/2010/main" val="3197725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D2AE6-F03A-4E96-BDCA-20C3BCBD1B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1CB20A-BF16-46C7-9923-7BCF24AEF8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98E85D-76C6-43FF-A25C-8BA0E4C5CB59}"/>
              </a:ext>
            </a:extLst>
          </p:cNvPr>
          <p:cNvSpPr>
            <a:spLocks noGrp="1"/>
          </p:cNvSpPr>
          <p:nvPr>
            <p:ph type="dt" sz="half" idx="10"/>
          </p:nvPr>
        </p:nvSpPr>
        <p:spPr/>
        <p:txBody>
          <a:bodyPr/>
          <a:lstStyle/>
          <a:p>
            <a:fld id="{41986A4F-792C-41BE-A7A2-3A98D823D7A3}" type="datetime1">
              <a:rPr lang="en-US" smtClean="0"/>
              <a:t>10/12/2024</a:t>
            </a:fld>
            <a:endParaRPr lang="en-US"/>
          </a:p>
        </p:txBody>
      </p:sp>
      <p:sp>
        <p:nvSpPr>
          <p:cNvPr id="5" name="Footer Placeholder 4">
            <a:extLst>
              <a:ext uri="{FF2B5EF4-FFF2-40B4-BE49-F238E27FC236}">
                <a16:creationId xmlns:a16="http://schemas.microsoft.com/office/drawing/2014/main" id="{FF42A28B-8345-494D-B21E-355FF470E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AB573-3DFB-4D73-8206-22323A3C40F2}"/>
              </a:ext>
            </a:extLst>
          </p:cNvPr>
          <p:cNvSpPr>
            <a:spLocks noGrp="1"/>
          </p:cNvSpPr>
          <p:nvPr>
            <p:ph type="sldNum" sz="quarter" idx="12"/>
          </p:nvPr>
        </p:nvSpPr>
        <p:spPr/>
        <p:txBody>
          <a:bodyPr/>
          <a:lstStyle/>
          <a:p>
            <a:fld id="{1B8B922A-F885-463B-AE47-682202411510}" type="slidenum">
              <a:rPr lang="en-US" smtClean="0"/>
              <a:t>‹#›</a:t>
            </a:fld>
            <a:endParaRPr lang="en-US"/>
          </a:p>
        </p:txBody>
      </p:sp>
    </p:spTree>
    <p:extLst>
      <p:ext uri="{BB962C8B-B14F-4D97-AF65-F5344CB8AC3E}">
        <p14:creationId xmlns:p14="http://schemas.microsoft.com/office/powerpoint/2010/main" val="2155096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4BB88-4438-4AC7-8BF3-F51AC74364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4B40D0-F777-4837-8E3C-C680C06FD9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06099F-F306-48ED-9360-BCDD534B951D}"/>
              </a:ext>
            </a:extLst>
          </p:cNvPr>
          <p:cNvSpPr>
            <a:spLocks noGrp="1"/>
          </p:cNvSpPr>
          <p:nvPr>
            <p:ph type="dt" sz="half" idx="10"/>
          </p:nvPr>
        </p:nvSpPr>
        <p:spPr/>
        <p:txBody>
          <a:bodyPr/>
          <a:lstStyle/>
          <a:p>
            <a:fld id="{D46FA9E8-F46A-4BD2-842A-B1942910961B}" type="datetime1">
              <a:rPr lang="en-US" smtClean="0"/>
              <a:t>10/12/2024</a:t>
            </a:fld>
            <a:endParaRPr lang="en-US"/>
          </a:p>
        </p:txBody>
      </p:sp>
      <p:sp>
        <p:nvSpPr>
          <p:cNvPr id="5" name="Footer Placeholder 4">
            <a:extLst>
              <a:ext uri="{FF2B5EF4-FFF2-40B4-BE49-F238E27FC236}">
                <a16:creationId xmlns:a16="http://schemas.microsoft.com/office/drawing/2014/main" id="{2EE6E734-9909-434D-9547-55F030014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3DB706-0965-4DFE-8AD4-F4BE47A22817}"/>
              </a:ext>
            </a:extLst>
          </p:cNvPr>
          <p:cNvSpPr>
            <a:spLocks noGrp="1"/>
          </p:cNvSpPr>
          <p:nvPr>
            <p:ph type="sldNum" sz="quarter" idx="12"/>
          </p:nvPr>
        </p:nvSpPr>
        <p:spPr/>
        <p:txBody>
          <a:bodyPr/>
          <a:lstStyle/>
          <a:p>
            <a:fld id="{1B8B922A-F885-463B-AE47-682202411510}" type="slidenum">
              <a:rPr lang="en-US" smtClean="0"/>
              <a:t>‹#›</a:t>
            </a:fld>
            <a:endParaRPr lang="en-US"/>
          </a:p>
        </p:txBody>
      </p:sp>
    </p:spTree>
    <p:extLst>
      <p:ext uri="{BB962C8B-B14F-4D97-AF65-F5344CB8AC3E}">
        <p14:creationId xmlns:p14="http://schemas.microsoft.com/office/powerpoint/2010/main" val="2148625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2F665-96BE-44F3-8C82-D71BB51BC2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F81EBE-8C59-4B4D-A39C-C80B4414DB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BCC435-D589-4261-978D-9AF41B4E6B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FF709C-F43B-4DF8-8375-2C44E48AAFC5}"/>
              </a:ext>
            </a:extLst>
          </p:cNvPr>
          <p:cNvSpPr>
            <a:spLocks noGrp="1"/>
          </p:cNvSpPr>
          <p:nvPr>
            <p:ph type="dt" sz="half" idx="10"/>
          </p:nvPr>
        </p:nvSpPr>
        <p:spPr/>
        <p:txBody>
          <a:bodyPr/>
          <a:lstStyle/>
          <a:p>
            <a:fld id="{8EBDB58C-6624-4244-B63F-BFBFC0F59187}" type="datetime1">
              <a:rPr lang="en-US" smtClean="0"/>
              <a:t>10/12/2024</a:t>
            </a:fld>
            <a:endParaRPr lang="en-US"/>
          </a:p>
        </p:txBody>
      </p:sp>
      <p:sp>
        <p:nvSpPr>
          <p:cNvPr id="6" name="Footer Placeholder 5">
            <a:extLst>
              <a:ext uri="{FF2B5EF4-FFF2-40B4-BE49-F238E27FC236}">
                <a16:creationId xmlns:a16="http://schemas.microsoft.com/office/drawing/2014/main" id="{BA2B5A7A-E3D8-4EAD-A624-414FCCA6CB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684A2-67A9-4E86-9B41-8D77BF2AB787}"/>
              </a:ext>
            </a:extLst>
          </p:cNvPr>
          <p:cNvSpPr>
            <a:spLocks noGrp="1"/>
          </p:cNvSpPr>
          <p:nvPr>
            <p:ph type="sldNum" sz="quarter" idx="12"/>
          </p:nvPr>
        </p:nvSpPr>
        <p:spPr/>
        <p:txBody>
          <a:bodyPr/>
          <a:lstStyle/>
          <a:p>
            <a:fld id="{1B8B922A-F885-463B-AE47-682202411510}" type="slidenum">
              <a:rPr lang="en-US" smtClean="0"/>
              <a:t>‹#›</a:t>
            </a:fld>
            <a:endParaRPr lang="en-US"/>
          </a:p>
        </p:txBody>
      </p:sp>
    </p:spTree>
    <p:extLst>
      <p:ext uri="{BB962C8B-B14F-4D97-AF65-F5344CB8AC3E}">
        <p14:creationId xmlns:p14="http://schemas.microsoft.com/office/powerpoint/2010/main" val="374633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C04C-7894-4CC0-B300-D8DD77FAF3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2AA784-345C-4CA7-99D0-3286B0B034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D2A719-4E7B-4074-8BE3-1719DD1CD3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BEEA58-8C50-4BA3-A064-F5D77A02C2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C07B64-8DC4-47A4-8041-F12DA79599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046CF6-92E0-4AB1-8551-96BE589F5313}"/>
              </a:ext>
            </a:extLst>
          </p:cNvPr>
          <p:cNvSpPr>
            <a:spLocks noGrp="1"/>
          </p:cNvSpPr>
          <p:nvPr>
            <p:ph type="dt" sz="half" idx="10"/>
          </p:nvPr>
        </p:nvSpPr>
        <p:spPr/>
        <p:txBody>
          <a:bodyPr/>
          <a:lstStyle/>
          <a:p>
            <a:fld id="{F5FD9ED0-918D-4E40-8BF8-4549F08303EE}" type="datetime1">
              <a:rPr lang="en-US" smtClean="0"/>
              <a:t>10/12/2024</a:t>
            </a:fld>
            <a:endParaRPr lang="en-US"/>
          </a:p>
        </p:txBody>
      </p:sp>
      <p:sp>
        <p:nvSpPr>
          <p:cNvPr id="8" name="Footer Placeholder 7">
            <a:extLst>
              <a:ext uri="{FF2B5EF4-FFF2-40B4-BE49-F238E27FC236}">
                <a16:creationId xmlns:a16="http://schemas.microsoft.com/office/drawing/2014/main" id="{83527A0E-9EAF-4F96-95B8-15CD635ACD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FB719-C8E6-4BB9-B0E1-E5B63754A460}"/>
              </a:ext>
            </a:extLst>
          </p:cNvPr>
          <p:cNvSpPr>
            <a:spLocks noGrp="1"/>
          </p:cNvSpPr>
          <p:nvPr>
            <p:ph type="sldNum" sz="quarter" idx="12"/>
          </p:nvPr>
        </p:nvSpPr>
        <p:spPr/>
        <p:txBody>
          <a:bodyPr/>
          <a:lstStyle/>
          <a:p>
            <a:fld id="{1B8B922A-F885-463B-AE47-682202411510}" type="slidenum">
              <a:rPr lang="en-US" smtClean="0"/>
              <a:t>‹#›</a:t>
            </a:fld>
            <a:endParaRPr lang="en-US"/>
          </a:p>
        </p:txBody>
      </p:sp>
    </p:spTree>
    <p:extLst>
      <p:ext uri="{BB962C8B-B14F-4D97-AF65-F5344CB8AC3E}">
        <p14:creationId xmlns:p14="http://schemas.microsoft.com/office/powerpoint/2010/main" val="3100734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17295-6C2E-4881-86B7-0A3E7226ED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1B0E1F-3604-4D96-B37D-2ED61A50C660}"/>
              </a:ext>
            </a:extLst>
          </p:cNvPr>
          <p:cNvSpPr>
            <a:spLocks noGrp="1"/>
          </p:cNvSpPr>
          <p:nvPr>
            <p:ph type="dt" sz="half" idx="10"/>
          </p:nvPr>
        </p:nvSpPr>
        <p:spPr/>
        <p:txBody>
          <a:bodyPr/>
          <a:lstStyle/>
          <a:p>
            <a:fld id="{A6F1F556-A971-421D-A618-E2C738226DFD}" type="datetime1">
              <a:rPr lang="en-US" smtClean="0"/>
              <a:t>10/12/2024</a:t>
            </a:fld>
            <a:endParaRPr lang="en-US"/>
          </a:p>
        </p:txBody>
      </p:sp>
      <p:sp>
        <p:nvSpPr>
          <p:cNvPr id="4" name="Footer Placeholder 3">
            <a:extLst>
              <a:ext uri="{FF2B5EF4-FFF2-40B4-BE49-F238E27FC236}">
                <a16:creationId xmlns:a16="http://schemas.microsoft.com/office/drawing/2014/main" id="{E07744CE-D3A6-4BA8-A8E7-AF9404E447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4CB81E-70F7-452C-AEB7-6EA1F42DA8F5}"/>
              </a:ext>
            </a:extLst>
          </p:cNvPr>
          <p:cNvSpPr>
            <a:spLocks noGrp="1"/>
          </p:cNvSpPr>
          <p:nvPr>
            <p:ph type="sldNum" sz="quarter" idx="12"/>
          </p:nvPr>
        </p:nvSpPr>
        <p:spPr/>
        <p:txBody>
          <a:bodyPr/>
          <a:lstStyle/>
          <a:p>
            <a:fld id="{1B8B922A-F885-463B-AE47-682202411510}" type="slidenum">
              <a:rPr lang="en-US" smtClean="0"/>
              <a:t>‹#›</a:t>
            </a:fld>
            <a:endParaRPr lang="en-US"/>
          </a:p>
        </p:txBody>
      </p:sp>
    </p:spTree>
    <p:extLst>
      <p:ext uri="{BB962C8B-B14F-4D97-AF65-F5344CB8AC3E}">
        <p14:creationId xmlns:p14="http://schemas.microsoft.com/office/powerpoint/2010/main" val="4292756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4C363-E189-492E-B007-8E07DF91ABE8}"/>
              </a:ext>
            </a:extLst>
          </p:cNvPr>
          <p:cNvSpPr>
            <a:spLocks noGrp="1"/>
          </p:cNvSpPr>
          <p:nvPr>
            <p:ph type="dt" sz="half" idx="10"/>
          </p:nvPr>
        </p:nvSpPr>
        <p:spPr/>
        <p:txBody>
          <a:bodyPr/>
          <a:lstStyle/>
          <a:p>
            <a:fld id="{096CC063-918A-41AA-B1F6-FDE376F0936D}" type="datetime1">
              <a:rPr lang="en-US" smtClean="0"/>
              <a:t>10/12/2024</a:t>
            </a:fld>
            <a:endParaRPr lang="en-US"/>
          </a:p>
        </p:txBody>
      </p:sp>
      <p:sp>
        <p:nvSpPr>
          <p:cNvPr id="3" name="Footer Placeholder 2">
            <a:extLst>
              <a:ext uri="{FF2B5EF4-FFF2-40B4-BE49-F238E27FC236}">
                <a16:creationId xmlns:a16="http://schemas.microsoft.com/office/drawing/2014/main" id="{FA967575-93EC-4672-9ED3-5B1175E9F9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F7D93E-A488-4E5E-B5F3-276F3FAC7A9F}"/>
              </a:ext>
            </a:extLst>
          </p:cNvPr>
          <p:cNvSpPr>
            <a:spLocks noGrp="1"/>
          </p:cNvSpPr>
          <p:nvPr>
            <p:ph type="sldNum" sz="quarter" idx="12"/>
          </p:nvPr>
        </p:nvSpPr>
        <p:spPr/>
        <p:txBody>
          <a:bodyPr/>
          <a:lstStyle/>
          <a:p>
            <a:fld id="{1B8B922A-F885-463B-AE47-682202411510}" type="slidenum">
              <a:rPr lang="en-US" smtClean="0"/>
              <a:t>‹#›</a:t>
            </a:fld>
            <a:endParaRPr lang="en-US"/>
          </a:p>
        </p:txBody>
      </p:sp>
    </p:spTree>
    <p:extLst>
      <p:ext uri="{BB962C8B-B14F-4D97-AF65-F5344CB8AC3E}">
        <p14:creationId xmlns:p14="http://schemas.microsoft.com/office/powerpoint/2010/main" val="3068557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6844E-47B7-4E67-A969-7A3949EDCA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BAAA61-90B7-4D92-A677-FB096B8056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2C8264-19A9-4E21-8C17-CDD99E38F4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43B9CE-606B-46F5-831F-DEF5C970657A}"/>
              </a:ext>
            </a:extLst>
          </p:cNvPr>
          <p:cNvSpPr>
            <a:spLocks noGrp="1"/>
          </p:cNvSpPr>
          <p:nvPr>
            <p:ph type="dt" sz="half" idx="10"/>
          </p:nvPr>
        </p:nvSpPr>
        <p:spPr/>
        <p:txBody>
          <a:bodyPr/>
          <a:lstStyle/>
          <a:p>
            <a:fld id="{E80C1B3B-697E-4968-ADC2-8661CD40CEAB}" type="datetime1">
              <a:rPr lang="en-US" smtClean="0"/>
              <a:t>10/12/2024</a:t>
            </a:fld>
            <a:endParaRPr lang="en-US"/>
          </a:p>
        </p:txBody>
      </p:sp>
      <p:sp>
        <p:nvSpPr>
          <p:cNvPr id="6" name="Footer Placeholder 5">
            <a:extLst>
              <a:ext uri="{FF2B5EF4-FFF2-40B4-BE49-F238E27FC236}">
                <a16:creationId xmlns:a16="http://schemas.microsoft.com/office/drawing/2014/main" id="{30A30E28-61DE-49B4-9A07-D56C4AF3FB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9B32C-D40A-40AA-9E17-37214056D9CC}"/>
              </a:ext>
            </a:extLst>
          </p:cNvPr>
          <p:cNvSpPr>
            <a:spLocks noGrp="1"/>
          </p:cNvSpPr>
          <p:nvPr>
            <p:ph type="sldNum" sz="quarter" idx="12"/>
          </p:nvPr>
        </p:nvSpPr>
        <p:spPr/>
        <p:txBody>
          <a:bodyPr/>
          <a:lstStyle/>
          <a:p>
            <a:fld id="{1B8B922A-F885-463B-AE47-682202411510}" type="slidenum">
              <a:rPr lang="en-US" smtClean="0"/>
              <a:t>‹#›</a:t>
            </a:fld>
            <a:endParaRPr lang="en-US"/>
          </a:p>
        </p:txBody>
      </p:sp>
    </p:spTree>
    <p:extLst>
      <p:ext uri="{BB962C8B-B14F-4D97-AF65-F5344CB8AC3E}">
        <p14:creationId xmlns:p14="http://schemas.microsoft.com/office/powerpoint/2010/main" val="822045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E24D5-2F20-40F8-9BEE-A3A4153C82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2B6280-6CE3-4D85-AA44-B64E950A04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74A22-DF19-4ACF-B52A-CFE9747293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3267A6-0FF9-4A96-BF6E-08940DC0D908}"/>
              </a:ext>
            </a:extLst>
          </p:cNvPr>
          <p:cNvSpPr>
            <a:spLocks noGrp="1"/>
          </p:cNvSpPr>
          <p:nvPr>
            <p:ph type="dt" sz="half" idx="10"/>
          </p:nvPr>
        </p:nvSpPr>
        <p:spPr/>
        <p:txBody>
          <a:bodyPr/>
          <a:lstStyle/>
          <a:p>
            <a:fld id="{0FD3BA9B-D7FF-4F16-8FF2-024D1B69559C}" type="datetime1">
              <a:rPr lang="en-US" smtClean="0"/>
              <a:t>10/12/2024</a:t>
            </a:fld>
            <a:endParaRPr lang="en-US"/>
          </a:p>
        </p:txBody>
      </p:sp>
      <p:sp>
        <p:nvSpPr>
          <p:cNvPr id="6" name="Footer Placeholder 5">
            <a:extLst>
              <a:ext uri="{FF2B5EF4-FFF2-40B4-BE49-F238E27FC236}">
                <a16:creationId xmlns:a16="http://schemas.microsoft.com/office/drawing/2014/main" id="{AB3AD9DD-9D57-4EB0-963F-924567C28B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061B69-398B-4074-A8A7-F4E0A519AF6F}"/>
              </a:ext>
            </a:extLst>
          </p:cNvPr>
          <p:cNvSpPr>
            <a:spLocks noGrp="1"/>
          </p:cNvSpPr>
          <p:nvPr>
            <p:ph type="sldNum" sz="quarter" idx="12"/>
          </p:nvPr>
        </p:nvSpPr>
        <p:spPr/>
        <p:txBody>
          <a:bodyPr/>
          <a:lstStyle/>
          <a:p>
            <a:fld id="{1B8B922A-F885-463B-AE47-682202411510}" type="slidenum">
              <a:rPr lang="en-US" smtClean="0"/>
              <a:t>‹#›</a:t>
            </a:fld>
            <a:endParaRPr lang="en-US"/>
          </a:p>
        </p:txBody>
      </p:sp>
    </p:spTree>
    <p:extLst>
      <p:ext uri="{BB962C8B-B14F-4D97-AF65-F5344CB8AC3E}">
        <p14:creationId xmlns:p14="http://schemas.microsoft.com/office/powerpoint/2010/main" val="2960651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EC6C0D-1C62-47C3-A945-17C2FB1F5D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BB7DDE-87C9-4821-BCE1-E85DCF85F9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94A976-4150-4DB4-A9A5-C8300CDDF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C4DDDD-9CBD-48BA-A5A5-83252FB2DF08}" type="datetime1">
              <a:rPr lang="en-US" smtClean="0"/>
              <a:t>10/12/2024</a:t>
            </a:fld>
            <a:endParaRPr lang="en-US"/>
          </a:p>
        </p:txBody>
      </p:sp>
      <p:sp>
        <p:nvSpPr>
          <p:cNvPr id="5" name="Footer Placeholder 4">
            <a:extLst>
              <a:ext uri="{FF2B5EF4-FFF2-40B4-BE49-F238E27FC236}">
                <a16:creationId xmlns:a16="http://schemas.microsoft.com/office/drawing/2014/main" id="{80EF0973-DE40-4D1E-9A99-FB8238B034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DD52D9-CF08-4035-A664-016DFA7125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8B922A-F885-463B-AE47-682202411510}" type="slidenum">
              <a:rPr lang="en-US" smtClean="0"/>
              <a:t>‹#›</a:t>
            </a:fld>
            <a:endParaRPr lang="en-US"/>
          </a:p>
        </p:txBody>
      </p:sp>
    </p:spTree>
    <p:extLst>
      <p:ext uri="{BB962C8B-B14F-4D97-AF65-F5344CB8AC3E}">
        <p14:creationId xmlns:p14="http://schemas.microsoft.com/office/powerpoint/2010/main" val="3441527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07/relationships/hdphoto" Target="../media/hdphoto4.wdp"/><Relationship Id="rId4" Type="http://schemas.openxmlformats.org/officeDocument/2006/relationships/image" Target="../media/image10.png"/><Relationship Id="rId9" Type="http://schemas.microsoft.com/office/2007/relationships/hdphoto" Target="../media/hdphoto6.wdp"/></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6.wdp"/><Relationship Id="rId7"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0.png"/><Relationship Id="rId5" Type="http://schemas.microsoft.com/office/2007/relationships/hdphoto" Target="../media/hdphoto3.wdp"/><Relationship Id="rId4" Type="http://schemas.openxmlformats.org/officeDocument/2006/relationships/image" Target="../media/image9.png"/><Relationship Id="rId9" Type="http://schemas.microsoft.com/office/2007/relationships/hdphoto" Target="../media/hdphoto5.wdp"/></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13" Type="http://schemas.microsoft.com/office/2007/relationships/hdphoto" Target="../media/hdphoto8.wdp"/><Relationship Id="rId3" Type="http://schemas.microsoft.com/office/2007/relationships/hdphoto" Target="../media/hdphoto6.wdp"/><Relationship Id="rId7" Type="http://schemas.microsoft.com/office/2007/relationships/hdphoto" Target="../media/hdphoto4.wdp"/><Relationship Id="rId12"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0.png"/><Relationship Id="rId11" Type="http://schemas.microsoft.com/office/2007/relationships/hdphoto" Target="../media/hdphoto7.wdp"/><Relationship Id="rId5" Type="http://schemas.microsoft.com/office/2007/relationships/hdphoto" Target="../media/hdphoto3.wdp"/><Relationship Id="rId15" Type="http://schemas.microsoft.com/office/2007/relationships/hdphoto" Target="../media/hdphoto9.wdp"/><Relationship Id="rId10" Type="http://schemas.openxmlformats.org/officeDocument/2006/relationships/image" Target="../media/image13.png"/><Relationship Id="rId4" Type="http://schemas.openxmlformats.org/officeDocument/2006/relationships/image" Target="../media/image9.png"/><Relationship Id="rId9" Type="http://schemas.microsoft.com/office/2007/relationships/hdphoto" Target="../media/hdphoto5.wdp"/><Relationship Id="rId1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50.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microsoft.com/office/2007/relationships/hdphoto" Target="../media/hdphoto11.wdp"/><Relationship Id="rId4" Type="http://schemas.openxmlformats.org/officeDocument/2006/relationships/image" Target="../media/image18.png"/><Relationship Id="rId9" Type="http://schemas.microsoft.com/office/2007/relationships/hdphoto" Target="../media/hdphoto13.wdp"/></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13" Type="http://schemas.microsoft.com/office/2007/relationships/hdphoto" Target="../media/hdphoto15.wdp"/><Relationship Id="rId3" Type="http://schemas.microsoft.com/office/2007/relationships/hdphoto" Target="../media/hdphoto10.wdp"/><Relationship Id="rId7" Type="http://schemas.microsoft.com/office/2007/relationships/hdphoto" Target="../media/hdphoto12.wdp"/><Relationship Id="rId12"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11" Type="http://schemas.microsoft.com/office/2007/relationships/hdphoto" Target="../media/hdphoto14.wdp"/><Relationship Id="rId5" Type="http://schemas.microsoft.com/office/2007/relationships/hdphoto" Target="../media/hdphoto11.wdp"/><Relationship Id="rId10" Type="http://schemas.openxmlformats.org/officeDocument/2006/relationships/image" Target="../media/image21.png"/><Relationship Id="rId4" Type="http://schemas.openxmlformats.org/officeDocument/2006/relationships/image" Target="../media/image18.png"/><Relationship Id="rId9" Type="http://schemas.microsoft.com/office/2007/relationships/hdphoto" Target="../media/hdphoto13.wdp"/></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microsoft.com/office/2007/relationships/hdphoto" Target="../media/hdphoto11.wdp"/><Relationship Id="rId4" Type="http://schemas.openxmlformats.org/officeDocument/2006/relationships/image" Target="../media/image18.png"/><Relationship Id="rId9" Type="http://schemas.microsoft.com/office/2007/relationships/hdphoto" Target="../media/hdphoto13.wdp"/></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microsoft.com/office/2007/relationships/hdphoto" Target="../media/hdphoto11.wdp"/><Relationship Id="rId4" Type="http://schemas.openxmlformats.org/officeDocument/2006/relationships/image" Target="../media/image18.png"/><Relationship Id="rId9" Type="http://schemas.microsoft.com/office/2007/relationships/hdphoto" Target="../media/hdphoto13.wdp"/></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microsoft.com/office/2007/relationships/hdphoto" Target="../media/hdphoto11.wdp"/><Relationship Id="rId4" Type="http://schemas.openxmlformats.org/officeDocument/2006/relationships/image" Target="../media/image18.png"/><Relationship Id="rId9" Type="http://schemas.microsoft.com/office/2007/relationships/hdphoto" Target="../media/hdphoto13.wdp"/></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11" Type="http://schemas.microsoft.com/office/2007/relationships/hdphoto" Target="../media/hdphoto16.wdp"/><Relationship Id="rId5" Type="http://schemas.microsoft.com/office/2007/relationships/hdphoto" Target="../media/hdphoto11.wdp"/><Relationship Id="rId10" Type="http://schemas.openxmlformats.org/officeDocument/2006/relationships/image" Target="../media/image23.png"/><Relationship Id="rId4" Type="http://schemas.openxmlformats.org/officeDocument/2006/relationships/image" Target="../media/image18.png"/><Relationship Id="rId9" Type="http://schemas.microsoft.com/office/2007/relationships/hdphoto" Target="../media/hdphoto13.wdp"/></Relationships>
</file>

<file path=ppt/slides/_rels/slide29.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microsoft.com/office/2007/relationships/hdphoto" Target="../media/hdphoto11.wdp"/><Relationship Id="rId4" Type="http://schemas.openxmlformats.org/officeDocument/2006/relationships/image" Target="../media/image18.png"/><Relationship Id="rId9" Type="http://schemas.microsoft.com/office/2007/relationships/hdphoto" Target="../media/hdphoto13.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microsoft.com/office/2007/relationships/hdphoto" Target="../media/hdphoto11.wdp"/><Relationship Id="rId4" Type="http://schemas.openxmlformats.org/officeDocument/2006/relationships/image" Target="../media/image18.png"/><Relationship Id="rId9" Type="http://schemas.microsoft.com/office/2007/relationships/hdphoto" Target="../media/hdphoto13.wdp"/></Relationships>
</file>

<file path=ppt/slides/_rels/slide31.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11" Type="http://schemas.microsoft.com/office/2007/relationships/hdphoto" Target="../media/hdphoto17.wdp"/><Relationship Id="rId5" Type="http://schemas.microsoft.com/office/2007/relationships/hdphoto" Target="../media/hdphoto11.wdp"/><Relationship Id="rId10" Type="http://schemas.openxmlformats.org/officeDocument/2006/relationships/image" Target="../media/image24.png"/><Relationship Id="rId4" Type="http://schemas.openxmlformats.org/officeDocument/2006/relationships/image" Target="../media/image18.png"/><Relationship Id="rId9" Type="http://schemas.microsoft.com/office/2007/relationships/hdphoto" Target="../media/hdphoto13.wdp"/></Relationships>
</file>

<file path=ppt/slides/_rels/slide32.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microsoft.com/office/2007/relationships/hdphoto" Target="../media/hdphoto11.wdp"/><Relationship Id="rId4" Type="http://schemas.openxmlformats.org/officeDocument/2006/relationships/image" Target="../media/image18.png"/><Relationship Id="rId9" Type="http://schemas.microsoft.com/office/2007/relationships/hdphoto" Target="../media/hdphoto13.wdp"/></Relationships>
</file>

<file path=ppt/slides/_rels/slide33.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microsoft.com/office/2007/relationships/hdphoto" Target="../media/hdphoto11.wdp"/><Relationship Id="rId4" Type="http://schemas.openxmlformats.org/officeDocument/2006/relationships/image" Target="../media/image18.png"/><Relationship Id="rId9" Type="http://schemas.microsoft.com/office/2007/relationships/hdphoto" Target="../media/hdphoto13.wdp"/></Relationships>
</file>

<file path=ppt/slides/_rels/slide34.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microsoft.com/office/2007/relationships/hdphoto" Target="../media/hdphoto11.wdp"/><Relationship Id="rId10" Type="http://schemas.openxmlformats.org/officeDocument/2006/relationships/image" Target="../media/image25.png"/><Relationship Id="rId4" Type="http://schemas.openxmlformats.org/officeDocument/2006/relationships/image" Target="../media/image18.png"/><Relationship Id="rId9" Type="http://schemas.microsoft.com/office/2007/relationships/hdphoto" Target="../media/hdphoto13.wdp"/></Relationships>
</file>

<file path=ppt/slides/_rels/slide35.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microsoft.com/office/2007/relationships/hdphoto" Target="../media/hdphoto11.wdp"/><Relationship Id="rId4" Type="http://schemas.openxmlformats.org/officeDocument/2006/relationships/image" Target="../media/image18.png"/><Relationship Id="rId9" Type="http://schemas.microsoft.com/office/2007/relationships/hdphoto" Target="../media/hdphoto13.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6.png"/><Relationship Id="rId1" Type="http://schemas.openxmlformats.org/officeDocument/2006/relationships/slideLayout" Target="../slideLayouts/slideLayout1.xml"/><Relationship Id="rId5" Type="http://schemas.microsoft.com/office/2007/relationships/hdphoto" Target="../media/hdphoto19.wdp"/><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7.png"/><Relationship Id="rId1" Type="http://schemas.openxmlformats.org/officeDocument/2006/relationships/slideLayout" Target="../slideLayouts/slideLayout1.xml"/><Relationship Id="rId5" Type="http://schemas.microsoft.com/office/2007/relationships/hdphoto" Target="../media/hdphoto22.wdp"/><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2.png"/><Relationship Id="rId1" Type="http://schemas.openxmlformats.org/officeDocument/2006/relationships/slideLayout" Target="../slideLayouts/slideLayout1.xml"/><Relationship Id="rId5" Type="http://schemas.microsoft.com/office/2007/relationships/hdphoto" Target="../media/hdphoto23.wdp"/><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33.png"/><Relationship Id="rId1" Type="http://schemas.openxmlformats.org/officeDocument/2006/relationships/slideLayout" Target="../slideLayouts/slideLayout1.xml"/><Relationship Id="rId5" Type="http://schemas.microsoft.com/office/2007/relationships/hdphoto" Target="../media/hdphoto24.wdp"/><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4.png"/><Relationship Id="rId1" Type="http://schemas.openxmlformats.org/officeDocument/2006/relationships/slideLayout" Target="../slideLayouts/slideLayout1.xml"/><Relationship Id="rId5" Type="http://schemas.microsoft.com/office/2007/relationships/hdphoto" Target="../media/hdphoto25.wdp"/><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35.png"/><Relationship Id="rId1" Type="http://schemas.openxmlformats.org/officeDocument/2006/relationships/slideLayout" Target="../slideLayouts/slideLayout1.xml"/><Relationship Id="rId5" Type="http://schemas.microsoft.com/office/2007/relationships/hdphoto" Target="../media/hdphoto26.wdp"/><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6.png"/><Relationship Id="rId1" Type="http://schemas.openxmlformats.org/officeDocument/2006/relationships/slideLayout" Target="../slideLayouts/slideLayout1.xml"/><Relationship Id="rId5" Type="http://schemas.microsoft.com/office/2007/relationships/hdphoto" Target="../media/hdphoto27.wdp"/><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6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E6012C-5692-4825-87E7-1D76E2BAC115}"/>
              </a:ext>
            </a:extLst>
          </p:cNvPr>
          <p:cNvSpPr txBox="1"/>
          <p:nvPr/>
        </p:nvSpPr>
        <p:spPr>
          <a:xfrm>
            <a:off x="4148137" y="3105834"/>
            <a:ext cx="3895725" cy="646331"/>
          </a:xfrm>
          <a:prstGeom prst="rect">
            <a:avLst/>
          </a:prstGeom>
          <a:noFill/>
        </p:spPr>
        <p:txBody>
          <a:bodyPr wrap="square" rtlCol="0">
            <a:spAutoFit/>
          </a:bodyPr>
          <a:lstStyle/>
          <a:p>
            <a:pPr algn="ctr"/>
            <a:r>
              <a:rPr lang="my-MM" sz="3600" dirty="0">
                <a:solidFill>
                  <a:srgbClr val="EBF4F6"/>
                </a:solidFill>
              </a:rPr>
              <a:t>အားလုံးပဲ </a:t>
            </a:r>
            <a:r>
              <a:rPr lang="my-MM" sz="3600" b="1" dirty="0">
                <a:solidFill>
                  <a:srgbClr val="088395"/>
                </a:solidFill>
                <a:effectLst/>
                <a:latin typeface="Arial" panose="020B0604020202020204" pitchFamily="34" charset="0"/>
              </a:rPr>
              <a:t>မင်္ဂလာ</a:t>
            </a:r>
            <a:r>
              <a:rPr lang="my-MM" sz="3600" b="1" dirty="0">
                <a:solidFill>
                  <a:srgbClr val="088395"/>
                </a:solidFill>
                <a:latin typeface="Arial" panose="020B0604020202020204" pitchFamily="34" charset="0"/>
              </a:rPr>
              <a:t>ပါ</a:t>
            </a:r>
            <a:endParaRPr lang="en-US" sz="3600" b="1" dirty="0">
              <a:solidFill>
                <a:srgbClr val="088395"/>
              </a:solidFill>
            </a:endParaRPr>
          </a:p>
        </p:txBody>
      </p:sp>
      <p:sp>
        <p:nvSpPr>
          <p:cNvPr id="6" name="Rectangle: Rounded Corners 5">
            <a:extLst>
              <a:ext uri="{FF2B5EF4-FFF2-40B4-BE49-F238E27FC236}">
                <a16:creationId xmlns:a16="http://schemas.microsoft.com/office/drawing/2014/main" id="{1B352531-5602-4617-848C-F031C7C1671C}"/>
              </a:ext>
            </a:extLst>
          </p:cNvPr>
          <p:cNvSpPr/>
          <p:nvPr/>
        </p:nvSpPr>
        <p:spPr>
          <a:xfrm>
            <a:off x="399325" y="6858000"/>
            <a:ext cx="11393347" cy="9511141"/>
          </a:xfrm>
          <a:prstGeom prst="round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93E172-4A82-4E3F-8CE5-5F62603C6D69}"/>
              </a:ext>
            </a:extLst>
          </p:cNvPr>
          <p:cNvSpPr txBox="1"/>
          <p:nvPr/>
        </p:nvSpPr>
        <p:spPr>
          <a:xfrm>
            <a:off x="8919683" y="6048573"/>
            <a:ext cx="3667244" cy="307777"/>
          </a:xfrm>
          <a:prstGeom prst="rect">
            <a:avLst/>
          </a:prstGeom>
          <a:noFill/>
        </p:spPr>
        <p:txBody>
          <a:bodyPr wrap="square" rtlCol="0">
            <a:spAutoFit/>
          </a:bodyPr>
          <a:lstStyle/>
          <a:p>
            <a:pPr algn="ctr"/>
            <a:r>
              <a:rPr lang="en-US" sz="1400" dirty="0">
                <a:solidFill>
                  <a:srgbClr val="EBF4F6"/>
                </a:solidFill>
              </a:rPr>
              <a:t>Presentation by Lynn Myat Aung</a:t>
            </a:r>
          </a:p>
        </p:txBody>
      </p:sp>
      <p:sp>
        <p:nvSpPr>
          <p:cNvPr id="2" name="Date Placeholder 1">
            <a:extLst>
              <a:ext uri="{FF2B5EF4-FFF2-40B4-BE49-F238E27FC236}">
                <a16:creationId xmlns:a16="http://schemas.microsoft.com/office/drawing/2014/main" id="{E120F7A6-2863-44E6-A5E1-88A21C69099B}"/>
              </a:ext>
            </a:extLst>
          </p:cNvPr>
          <p:cNvSpPr>
            <a:spLocks noGrp="1"/>
          </p:cNvSpPr>
          <p:nvPr>
            <p:ph type="dt" sz="half" idx="10"/>
          </p:nvPr>
        </p:nvSpPr>
        <p:spPr/>
        <p:txBody>
          <a:bodyPr/>
          <a:lstStyle/>
          <a:p>
            <a:fld id="{B034F613-809D-4B55-9F56-C357D597DBA9}" type="datetime1">
              <a:rPr lang="en-US" smtClean="0"/>
              <a:t>10/12/2024</a:t>
            </a:fld>
            <a:endParaRPr lang="en-US"/>
          </a:p>
        </p:txBody>
      </p:sp>
      <p:sp>
        <p:nvSpPr>
          <p:cNvPr id="3" name="Slide Number Placeholder 2">
            <a:extLst>
              <a:ext uri="{FF2B5EF4-FFF2-40B4-BE49-F238E27FC236}">
                <a16:creationId xmlns:a16="http://schemas.microsoft.com/office/drawing/2014/main" id="{7F44FBFF-7763-452A-B673-4955CA208A1B}"/>
              </a:ext>
            </a:extLst>
          </p:cNvPr>
          <p:cNvSpPr>
            <a:spLocks noGrp="1"/>
          </p:cNvSpPr>
          <p:nvPr>
            <p:ph type="sldNum" sz="quarter" idx="12"/>
          </p:nvPr>
        </p:nvSpPr>
        <p:spPr/>
        <p:txBody>
          <a:bodyPr/>
          <a:lstStyle/>
          <a:p>
            <a:fld id="{1B8B922A-F885-463B-AE47-682202411510}" type="slidenum">
              <a:rPr lang="en-US" smtClean="0"/>
              <a:t>1</a:t>
            </a:fld>
            <a:endParaRPr lang="en-US" dirty="0"/>
          </a:p>
        </p:txBody>
      </p:sp>
    </p:spTree>
    <p:extLst>
      <p:ext uri="{BB962C8B-B14F-4D97-AF65-F5344CB8AC3E}">
        <p14:creationId xmlns:p14="http://schemas.microsoft.com/office/powerpoint/2010/main" val="1585241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8" name="TextBox 7">
            <a:extLst>
              <a:ext uri="{FF2B5EF4-FFF2-40B4-BE49-F238E27FC236}">
                <a16:creationId xmlns:a16="http://schemas.microsoft.com/office/drawing/2014/main" id="{9734D5FE-E983-4D55-A299-18764AF16996}"/>
              </a:ext>
            </a:extLst>
          </p:cNvPr>
          <p:cNvSpPr txBox="1"/>
          <p:nvPr/>
        </p:nvSpPr>
        <p:spPr>
          <a:xfrm>
            <a:off x="493776" y="292608"/>
            <a:ext cx="7946136" cy="707886"/>
          </a:xfrm>
          <a:prstGeom prst="rect">
            <a:avLst/>
          </a:prstGeom>
          <a:noFill/>
        </p:spPr>
        <p:txBody>
          <a:bodyPr wrap="square" rtlCol="0">
            <a:spAutoFit/>
          </a:bodyPr>
          <a:lstStyle/>
          <a:p>
            <a:r>
              <a:rPr lang="en-US" sz="4000" dirty="0">
                <a:solidFill>
                  <a:srgbClr val="EBF4F6"/>
                </a:solidFill>
                <a:latin typeface="Amasis MT Pro Black" panose="02040A04050005020304" pitchFamily="18" charset="0"/>
              </a:rPr>
              <a:t>Smart Home automation</a:t>
            </a:r>
          </a:p>
        </p:txBody>
      </p:sp>
      <p:pic>
        <p:nvPicPr>
          <p:cNvPr id="12" name="Picture 11" descr="A black and white screen&#10;&#10;Description automatically generated">
            <a:extLst>
              <a:ext uri="{FF2B5EF4-FFF2-40B4-BE49-F238E27FC236}">
                <a16:creationId xmlns:a16="http://schemas.microsoft.com/office/drawing/2014/main" id="{F2008F19-CF64-42DB-87C9-947A461E53C8}"/>
              </a:ext>
            </a:extLst>
          </p:cNvPr>
          <p:cNvPicPr>
            <a:picLocks noChangeAspect="1"/>
          </p:cNvPicPr>
          <p:nvPr/>
        </p:nvPicPr>
        <p:blipFill rotWithShape="1">
          <a:blip r:embed="rId2">
            <a:extLst>
              <a:ext uri="{28A0092B-C50C-407E-A947-70E740481C1C}">
                <a14:useLocalDpi xmlns:a14="http://schemas.microsoft.com/office/drawing/2010/main" val="0"/>
              </a:ext>
            </a:extLst>
          </a:blip>
          <a:srcRect l="10064" t="75084" r="6202" b="18974"/>
          <a:stretch/>
        </p:blipFill>
        <p:spPr>
          <a:xfrm>
            <a:off x="949124" y="4271058"/>
            <a:ext cx="10208872" cy="381966"/>
          </a:xfrm>
          <a:prstGeom prst="rect">
            <a:avLst/>
          </a:prstGeom>
        </p:spPr>
      </p:pic>
      <p:pic>
        <p:nvPicPr>
          <p:cNvPr id="13" name="Picture 12" descr="A white figure on a black background&#10;&#10;Description automatically generated">
            <a:extLst>
              <a:ext uri="{FF2B5EF4-FFF2-40B4-BE49-F238E27FC236}">
                <a16:creationId xmlns:a16="http://schemas.microsoft.com/office/drawing/2014/main" id="{9C90954B-EF62-4B33-8F5C-77A5A3998503}"/>
              </a:ext>
            </a:extLst>
          </p:cNvPr>
          <p:cNvPicPr>
            <a:picLocks noChangeAspect="1"/>
          </p:cNvPicPr>
          <p:nvPr/>
        </p:nvPicPr>
        <p:blipFill rotWithShape="1">
          <a:blip r:embed="rId3">
            <a:extLst>
              <a:ext uri="{28A0092B-C50C-407E-A947-70E740481C1C}">
                <a14:useLocalDpi xmlns:a14="http://schemas.microsoft.com/office/drawing/2010/main" val="0"/>
              </a:ext>
            </a:extLst>
          </a:blip>
          <a:srcRect l="45601" t="33418" r="39114" b="37721"/>
          <a:stretch/>
        </p:blipFill>
        <p:spPr>
          <a:xfrm flipH="1">
            <a:off x="5278402" y="2439364"/>
            <a:ext cx="1855075" cy="1979272"/>
          </a:xfrm>
          <a:prstGeom prst="rect">
            <a:avLst/>
          </a:prstGeom>
        </p:spPr>
      </p:pic>
      <p:sp>
        <p:nvSpPr>
          <p:cNvPr id="3" name="Date Placeholder 2">
            <a:extLst>
              <a:ext uri="{FF2B5EF4-FFF2-40B4-BE49-F238E27FC236}">
                <a16:creationId xmlns:a16="http://schemas.microsoft.com/office/drawing/2014/main" id="{98210D32-2246-4232-8EBA-E34687E3632C}"/>
              </a:ext>
            </a:extLst>
          </p:cNvPr>
          <p:cNvSpPr>
            <a:spLocks noGrp="1"/>
          </p:cNvSpPr>
          <p:nvPr>
            <p:ph type="dt" sz="half" idx="10"/>
          </p:nvPr>
        </p:nvSpPr>
        <p:spPr/>
        <p:txBody>
          <a:bodyPr/>
          <a:lstStyle/>
          <a:p>
            <a:fld id="{81584E9C-4AEC-4755-BF77-9E4F91B8F656}" type="datetime1">
              <a:rPr lang="en-US" smtClean="0"/>
              <a:t>10/12/2024</a:t>
            </a:fld>
            <a:endParaRPr lang="en-US"/>
          </a:p>
        </p:txBody>
      </p:sp>
      <p:sp>
        <p:nvSpPr>
          <p:cNvPr id="4" name="Slide Number Placeholder 3">
            <a:extLst>
              <a:ext uri="{FF2B5EF4-FFF2-40B4-BE49-F238E27FC236}">
                <a16:creationId xmlns:a16="http://schemas.microsoft.com/office/drawing/2014/main" id="{A84F7FE1-58CF-4BEC-8FB3-074EAA4BDCAD}"/>
              </a:ext>
            </a:extLst>
          </p:cNvPr>
          <p:cNvSpPr>
            <a:spLocks noGrp="1"/>
          </p:cNvSpPr>
          <p:nvPr>
            <p:ph type="sldNum" sz="quarter" idx="12"/>
          </p:nvPr>
        </p:nvSpPr>
        <p:spPr/>
        <p:txBody>
          <a:bodyPr/>
          <a:lstStyle/>
          <a:p>
            <a:fld id="{1B8B922A-F885-463B-AE47-682202411510}" type="slidenum">
              <a:rPr lang="en-US" smtClean="0"/>
              <a:t>10</a:t>
            </a:fld>
            <a:endParaRPr lang="en-US"/>
          </a:p>
        </p:txBody>
      </p:sp>
    </p:spTree>
    <p:extLst>
      <p:ext uri="{BB962C8B-B14F-4D97-AF65-F5344CB8AC3E}">
        <p14:creationId xmlns:p14="http://schemas.microsoft.com/office/powerpoint/2010/main" val="69893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8" name="TextBox 7">
            <a:extLst>
              <a:ext uri="{FF2B5EF4-FFF2-40B4-BE49-F238E27FC236}">
                <a16:creationId xmlns:a16="http://schemas.microsoft.com/office/drawing/2014/main" id="{9734D5FE-E983-4D55-A299-18764AF16996}"/>
              </a:ext>
            </a:extLst>
          </p:cNvPr>
          <p:cNvSpPr txBox="1"/>
          <p:nvPr/>
        </p:nvSpPr>
        <p:spPr>
          <a:xfrm>
            <a:off x="493776" y="292608"/>
            <a:ext cx="7946136" cy="707886"/>
          </a:xfrm>
          <a:prstGeom prst="rect">
            <a:avLst/>
          </a:prstGeom>
          <a:noFill/>
        </p:spPr>
        <p:txBody>
          <a:bodyPr wrap="square" rtlCol="0">
            <a:spAutoFit/>
          </a:bodyPr>
          <a:lstStyle/>
          <a:p>
            <a:r>
              <a:rPr lang="en-US" sz="4000" dirty="0">
                <a:solidFill>
                  <a:srgbClr val="EBF4F6"/>
                </a:solidFill>
                <a:latin typeface="Amasis MT Pro Black" panose="02040A04050005020304" pitchFamily="18" charset="0"/>
              </a:rPr>
              <a:t>Smart Home automation</a:t>
            </a:r>
          </a:p>
        </p:txBody>
      </p:sp>
      <p:pic>
        <p:nvPicPr>
          <p:cNvPr id="12" name="Picture 11" descr="A black and white screen&#10;&#10;Description automatically generated">
            <a:extLst>
              <a:ext uri="{FF2B5EF4-FFF2-40B4-BE49-F238E27FC236}">
                <a16:creationId xmlns:a16="http://schemas.microsoft.com/office/drawing/2014/main" id="{F2008F19-CF64-42DB-87C9-947A461E53C8}"/>
              </a:ext>
            </a:extLst>
          </p:cNvPr>
          <p:cNvPicPr>
            <a:picLocks noChangeAspect="1"/>
          </p:cNvPicPr>
          <p:nvPr/>
        </p:nvPicPr>
        <p:blipFill rotWithShape="1">
          <a:blip r:embed="rId2">
            <a:extLst>
              <a:ext uri="{28A0092B-C50C-407E-A947-70E740481C1C}">
                <a14:useLocalDpi xmlns:a14="http://schemas.microsoft.com/office/drawing/2010/main" val="0"/>
              </a:ext>
            </a:extLst>
          </a:blip>
          <a:srcRect l="10064" t="75084" r="6202" b="18974"/>
          <a:stretch/>
        </p:blipFill>
        <p:spPr>
          <a:xfrm>
            <a:off x="949124" y="4271058"/>
            <a:ext cx="10208872" cy="381966"/>
          </a:xfrm>
          <a:prstGeom prst="rect">
            <a:avLst/>
          </a:prstGeom>
        </p:spPr>
      </p:pic>
      <p:pic>
        <p:nvPicPr>
          <p:cNvPr id="14" name="Picture 13" descr="A white figure on a black background&#10;&#10;Description automatically generated">
            <a:extLst>
              <a:ext uri="{FF2B5EF4-FFF2-40B4-BE49-F238E27FC236}">
                <a16:creationId xmlns:a16="http://schemas.microsoft.com/office/drawing/2014/main" id="{6F5F2C87-1447-48A5-A222-C22B7BEABA71}"/>
              </a:ext>
            </a:extLst>
          </p:cNvPr>
          <p:cNvPicPr>
            <a:picLocks noChangeAspect="1"/>
          </p:cNvPicPr>
          <p:nvPr/>
        </p:nvPicPr>
        <p:blipFill rotWithShape="1">
          <a:blip r:embed="rId3">
            <a:extLst>
              <a:ext uri="{28A0092B-C50C-407E-A947-70E740481C1C}">
                <a14:useLocalDpi xmlns:a14="http://schemas.microsoft.com/office/drawing/2010/main" val="0"/>
              </a:ext>
            </a:extLst>
          </a:blip>
          <a:srcRect l="45601" t="33418" r="39114" b="37721"/>
          <a:stretch/>
        </p:blipFill>
        <p:spPr>
          <a:xfrm>
            <a:off x="5121797" y="2439364"/>
            <a:ext cx="1855075" cy="1979272"/>
          </a:xfrm>
          <a:prstGeom prst="rect">
            <a:avLst/>
          </a:prstGeom>
        </p:spPr>
      </p:pic>
      <p:sp>
        <p:nvSpPr>
          <p:cNvPr id="3" name="Date Placeholder 2">
            <a:extLst>
              <a:ext uri="{FF2B5EF4-FFF2-40B4-BE49-F238E27FC236}">
                <a16:creationId xmlns:a16="http://schemas.microsoft.com/office/drawing/2014/main" id="{4628967B-D7D4-47C1-8F32-BDFA7CAE389E}"/>
              </a:ext>
            </a:extLst>
          </p:cNvPr>
          <p:cNvSpPr>
            <a:spLocks noGrp="1"/>
          </p:cNvSpPr>
          <p:nvPr>
            <p:ph type="dt" sz="half" idx="10"/>
          </p:nvPr>
        </p:nvSpPr>
        <p:spPr/>
        <p:txBody>
          <a:bodyPr/>
          <a:lstStyle/>
          <a:p>
            <a:fld id="{6CFED28E-0D21-49AD-B9B5-EF5A42BD4975}" type="datetime1">
              <a:rPr lang="en-US" smtClean="0"/>
              <a:t>10/12/2024</a:t>
            </a:fld>
            <a:endParaRPr lang="en-US"/>
          </a:p>
        </p:txBody>
      </p:sp>
      <p:sp>
        <p:nvSpPr>
          <p:cNvPr id="4" name="Slide Number Placeholder 3">
            <a:extLst>
              <a:ext uri="{FF2B5EF4-FFF2-40B4-BE49-F238E27FC236}">
                <a16:creationId xmlns:a16="http://schemas.microsoft.com/office/drawing/2014/main" id="{DF4FBB0F-5E61-4CD9-B25E-819D123B09EB}"/>
              </a:ext>
            </a:extLst>
          </p:cNvPr>
          <p:cNvSpPr>
            <a:spLocks noGrp="1"/>
          </p:cNvSpPr>
          <p:nvPr>
            <p:ph type="sldNum" sz="quarter" idx="12"/>
          </p:nvPr>
        </p:nvSpPr>
        <p:spPr/>
        <p:txBody>
          <a:bodyPr/>
          <a:lstStyle/>
          <a:p>
            <a:fld id="{1B8B922A-F885-463B-AE47-682202411510}" type="slidenum">
              <a:rPr lang="en-US" smtClean="0"/>
              <a:t>11</a:t>
            </a:fld>
            <a:endParaRPr lang="en-US"/>
          </a:p>
        </p:txBody>
      </p:sp>
    </p:spTree>
    <p:extLst>
      <p:ext uri="{BB962C8B-B14F-4D97-AF65-F5344CB8AC3E}">
        <p14:creationId xmlns:p14="http://schemas.microsoft.com/office/powerpoint/2010/main" val="3489524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8" name="TextBox 7">
            <a:extLst>
              <a:ext uri="{FF2B5EF4-FFF2-40B4-BE49-F238E27FC236}">
                <a16:creationId xmlns:a16="http://schemas.microsoft.com/office/drawing/2014/main" id="{9734D5FE-E983-4D55-A299-18764AF16996}"/>
              </a:ext>
            </a:extLst>
          </p:cNvPr>
          <p:cNvSpPr txBox="1"/>
          <p:nvPr/>
        </p:nvSpPr>
        <p:spPr>
          <a:xfrm>
            <a:off x="493776" y="292608"/>
            <a:ext cx="7946136" cy="707886"/>
          </a:xfrm>
          <a:prstGeom prst="rect">
            <a:avLst/>
          </a:prstGeom>
          <a:noFill/>
        </p:spPr>
        <p:txBody>
          <a:bodyPr wrap="square" rtlCol="0">
            <a:spAutoFit/>
          </a:bodyPr>
          <a:lstStyle/>
          <a:p>
            <a:r>
              <a:rPr lang="en-US" sz="4000" dirty="0">
                <a:solidFill>
                  <a:srgbClr val="EBF4F6"/>
                </a:solidFill>
                <a:latin typeface="Amasis MT Pro Black" panose="02040A04050005020304" pitchFamily="18" charset="0"/>
              </a:rPr>
              <a:t>Smart Home automation</a:t>
            </a:r>
          </a:p>
        </p:txBody>
      </p:sp>
      <p:pic>
        <p:nvPicPr>
          <p:cNvPr id="12" name="Picture 11" descr="A black and white screen&#10;&#10;Description automatically generated">
            <a:extLst>
              <a:ext uri="{FF2B5EF4-FFF2-40B4-BE49-F238E27FC236}">
                <a16:creationId xmlns:a16="http://schemas.microsoft.com/office/drawing/2014/main" id="{F2008F19-CF64-42DB-87C9-947A461E53C8}"/>
              </a:ext>
            </a:extLst>
          </p:cNvPr>
          <p:cNvPicPr>
            <a:picLocks noChangeAspect="1"/>
          </p:cNvPicPr>
          <p:nvPr/>
        </p:nvPicPr>
        <p:blipFill rotWithShape="1">
          <a:blip r:embed="rId2">
            <a:extLst>
              <a:ext uri="{28A0092B-C50C-407E-A947-70E740481C1C}">
                <a14:useLocalDpi xmlns:a14="http://schemas.microsoft.com/office/drawing/2010/main" val="0"/>
              </a:ext>
            </a:extLst>
          </a:blip>
          <a:srcRect l="10064" t="75084" r="6202" b="18974"/>
          <a:stretch/>
        </p:blipFill>
        <p:spPr>
          <a:xfrm>
            <a:off x="949124" y="4271058"/>
            <a:ext cx="10208872" cy="381966"/>
          </a:xfrm>
          <a:prstGeom prst="rect">
            <a:avLst/>
          </a:prstGeom>
        </p:spPr>
      </p:pic>
      <p:pic>
        <p:nvPicPr>
          <p:cNvPr id="14" name="Picture 13" descr="A screenshot of a video game&#10;&#10;Description automatically generated">
            <a:extLst>
              <a:ext uri="{FF2B5EF4-FFF2-40B4-BE49-F238E27FC236}">
                <a16:creationId xmlns:a16="http://schemas.microsoft.com/office/drawing/2014/main" id="{2287FB4C-F293-4B7B-AD6B-C0124DE288E1}"/>
              </a:ext>
            </a:extLst>
          </p:cNvPr>
          <p:cNvPicPr>
            <a:picLocks noChangeAspect="1"/>
          </p:cNvPicPr>
          <p:nvPr/>
        </p:nvPicPr>
        <p:blipFill rotWithShape="1">
          <a:blip r:embed="rId3">
            <a:extLst>
              <a:ext uri="{28A0092B-C50C-407E-A947-70E740481C1C}">
                <a14:useLocalDpi xmlns:a14="http://schemas.microsoft.com/office/drawing/2010/main" val="0"/>
              </a:ext>
            </a:extLst>
          </a:blip>
          <a:srcRect l="66551" t="33587" r="11045" b="39072"/>
          <a:stretch/>
        </p:blipFill>
        <p:spPr>
          <a:xfrm>
            <a:off x="3853283" y="2650950"/>
            <a:ext cx="3157998" cy="1875099"/>
          </a:xfrm>
          <a:prstGeom prst="rect">
            <a:avLst/>
          </a:prstGeom>
        </p:spPr>
      </p:pic>
      <p:sp>
        <p:nvSpPr>
          <p:cNvPr id="3" name="Date Placeholder 2">
            <a:extLst>
              <a:ext uri="{FF2B5EF4-FFF2-40B4-BE49-F238E27FC236}">
                <a16:creationId xmlns:a16="http://schemas.microsoft.com/office/drawing/2014/main" id="{CBD43F9E-B68A-4214-980F-C605E7D86EA0}"/>
              </a:ext>
            </a:extLst>
          </p:cNvPr>
          <p:cNvSpPr>
            <a:spLocks noGrp="1"/>
          </p:cNvSpPr>
          <p:nvPr>
            <p:ph type="dt" sz="half" idx="10"/>
          </p:nvPr>
        </p:nvSpPr>
        <p:spPr/>
        <p:txBody>
          <a:bodyPr/>
          <a:lstStyle/>
          <a:p>
            <a:fld id="{CE86D55A-A26F-44A5-999C-5D89FF1412E7}" type="datetime1">
              <a:rPr lang="en-US" smtClean="0"/>
              <a:t>10/12/2024</a:t>
            </a:fld>
            <a:endParaRPr lang="en-US"/>
          </a:p>
        </p:txBody>
      </p:sp>
      <p:sp>
        <p:nvSpPr>
          <p:cNvPr id="4" name="Slide Number Placeholder 3">
            <a:extLst>
              <a:ext uri="{FF2B5EF4-FFF2-40B4-BE49-F238E27FC236}">
                <a16:creationId xmlns:a16="http://schemas.microsoft.com/office/drawing/2014/main" id="{D485419C-5A89-4A77-BF11-04979DC44A02}"/>
              </a:ext>
            </a:extLst>
          </p:cNvPr>
          <p:cNvSpPr>
            <a:spLocks noGrp="1"/>
          </p:cNvSpPr>
          <p:nvPr>
            <p:ph type="sldNum" sz="quarter" idx="12"/>
          </p:nvPr>
        </p:nvSpPr>
        <p:spPr/>
        <p:txBody>
          <a:bodyPr/>
          <a:lstStyle/>
          <a:p>
            <a:fld id="{1B8B922A-F885-463B-AE47-682202411510}" type="slidenum">
              <a:rPr lang="en-US" smtClean="0"/>
              <a:t>12</a:t>
            </a:fld>
            <a:endParaRPr lang="en-US"/>
          </a:p>
        </p:txBody>
      </p:sp>
      <p:pic>
        <p:nvPicPr>
          <p:cNvPr id="2050" name="Picture 2" descr="Switches In On And Off Position Stock Illustration - Download Image Now -  Light Switch, Toggle Switch, Red - iStock">
            <a:extLst>
              <a:ext uri="{FF2B5EF4-FFF2-40B4-BE49-F238E27FC236}">
                <a16:creationId xmlns:a16="http://schemas.microsoft.com/office/drawing/2014/main" id="{0AD8D484-F596-4402-A165-00969D4BE30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8016" b="89980" l="51634" r="94935">
                        <a14:foregroundMark x1="73856" y1="43086" x2="73529" y2="33868"/>
                        <a14:foregroundMark x1="55556" y1="75351" x2="55556" y2="75351"/>
                        <a14:foregroundMark x1="55556" y1="75351" x2="55556" y2="75351"/>
                        <a14:foregroundMark x1="55556" y1="75351" x2="55556" y2="75351"/>
                        <a14:foregroundMark x1="55556" y1="75351" x2="55556" y2="75351"/>
                        <a14:foregroundMark x1="55556" y1="75351" x2="55556" y2="75351"/>
                        <a14:foregroundMark x1="55556" y1="75351" x2="56863" y2="20040"/>
                        <a14:foregroundMark x1="56863" y1="20040" x2="71569" y2="9820"/>
                        <a14:foregroundMark x1="71569" y1="9820" x2="80556" y2="9820"/>
                        <a14:foregroundMark x1="80556" y1="9820" x2="86765" y2="17234"/>
                        <a14:foregroundMark x1="86765" y1="17234" x2="87908" y2="82966"/>
                        <a14:foregroundMark x1="87908" y1="82966" x2="73366" y2="89379"/>
                        <a14:foregroundMark x1="73366" y1="89379" x2="63072" y2="83768"/>
                        <a14:foregroundMark x1="63072" y1="83768" x2="55229" y2="71142"/>
                        <a14:foregroundMark x1="55719" y1="91182" x2="86111" y2="92385"/>
                        <a14:foregroundMark x1="95181" y1="89980" x2="95955" y2="89775"/>
                        <a14:foregroundMark x1="92914" y1="90581" x2="95181" y2="89980"/>
                        <a14:foregroundMark x1="86111" y1="92385" x2="92914" y2="90581"/>
                        <a14:foregroundMark x1="94165" y1="87976" x2="86765" y2="85772"/>
                        <a14:foregroundMark x1="94961" y1="88213" x2="94165" y2="87976"/>
                        <a14:foregroundMark x1="86765" y1="85772" x2="52451" y2="88377"/>
                        <a14:foregroundMark x1="52451" y1="88377" x2="51634" y2="89579"/>
                        <a14:foregroundMark x1="54739" y1="7615" x2="91013" y2="10020"/>
                        <a14:foregroundMark x1="91013" y1="10020" x2="57190" y2="10020"/>
                        <a14:foregroundMark x1="57190" y1="10020" x2="55556" y2="8016"/>
                        <a14:backgroundMark x1="95588" y1="87776" x2="94935" y2="88176"/>
                        <a14:backgroundMark x1="94935" y1="88176" x2="94935" y2="88176"/>
                        <a14:backgroundMark x1="94935" y1="88176" x2="94935" y2="88176"/>
                        <a14:backgroundMark x1="94935" y1="88176" x2="94935" y2="88176"/>
                        <a14:backgroundMark x1="93954" y1="84970" x2="93627" y2="86373"/>
                        <a14:backgroundMark x1="93627" y1="89980" x2="93627" y2="89980"/>
                        <a14:backgroundMark x1="93627" y1="89980" x2="93627" y2="89980"/>
                        <a14:backgroundMark x1="96242" y1="89780" x2="96242" y2="89780"/>
                        <a14:backgroundMark x1="96242" y1="89780" x2="96242" y2="89780"/>
                        <a14:backgroundMark x1="96242" y1="89780" x2="96242" y2="89780"/>
                        <a14:backgroundMark x1="96242" y1="89780" x2="96242" y2="89780"/>
                        <a14:backgroundMark x1="99510" y1="91784" x2="96732" y2="91383"/>
                        <a14:backgroundMark x1="93954" y1="89980" x2="93954" y2="89980"/>
                        <a14:backgroundMark x1="93954" y1="89980" x2="93954" y2="89980"/>
                        <a14:backgroundMark x1="93954" y1="89980" x2="93954" y2="89980"/>
                        <a14:backgroundMark x1="93954" y1="89980" x2="93954" y2="89980"/>
                        <a14:backgroundMark x1="93954" y1="89980" x2="93954" y2="89980"/>
                        <a14:backgroundMark x1="96732" y1="89980" x2="96732" y2="89980"/>
                        <a14:backgroundMark x1="96732" y1="89980" x2="96732" y2="89980"/>
                        <a14:backgroundMark x1="95261" y1="90581" x2="95261" y2="90581"/>
                        <a14:backgroundMark x1="95261" y1="90581" x2="95915" y2="91583"/>
                        <a14:backgroundMark x1="94935" y1="87976" x2="94935" y2="87976"/>
                      </a14:backgroundRemoval>
                    </a14:imgEffect>
                  </a14:imgLayer>
                </a14:imgProps>
              </a:ext>
              <a:ext uri="{28A0092B-C50C-407E-A947-70E740481C1C}">
                <a14:useLocalDpi xmlns:a14="http://schemas.microsoft.com/office/drawing/2010/main" val="0"/>
              </a:ext>
            </a:extLst>
          </a:blip>
          <a:srcRect l="50000" t="3058"/>
          <a:stretch/>
        </p:blipFill>
        <p:spPr bwMode="auto">
          <a:xfrm>
            <a:off x="6784848" y="1892390"/>
            <a:ext cx="1110234" cy="175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661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8" name="TextBox 7">
            <a:extLst>
              <a:ext uri="{FF2B5EF4-FFF2-40B4-BE49-F238E27FC236}">
                <a16:creationId xmlns:a16="http://schemas.microsoft.com/office/drawing/2014/main" id="{9734D5FE-E983-4D55-A299-18764AF16996}"/>
              </a:ext>
            </a:extLst>
          </p:cNvPr>
          <p:cNvSpPr txBox="1"/>
          <p:nvPr/>
        </p:nvSpPr>
        <p:spPr>
          <a:xfrm>
            <a:off x="493776" y="292608"/>
            <a:ext cx="7946136" cy="707886"/>
          </a:xfrm>
          <a:prstGeom prst="rect">
            <a:avLst/>
          </a:prstGeom>
          <a:noFill/>
        </p:spPr>
        <p:txBody>
          <a:bodyPr wrap="square" rtlCol="0">
            <a:spAutoFit/>
          </a:bodyPr>
          <a:lstStyle/>
          <a:p>
            <a:r>
              <a:rPr lang="en-US" sz="4000" dirty="0">
                <a:solidFill>
                  <a:srgbClr val="EBF4F6"/>
                </a:solidFill>
                <a:latin typeface="Amasis MT Pro Black" panose="02040A04050005020304" pitchFamily="18" charset="0"/>
              </a:rPr>
              <a:t>Smart Home automation</a:t>
            </a:r>
          </a:p>
        </p:txBody>
      </p:sp>
      <p:pic>
        <p:nvPicPr>
          <p:cNvPr id="12" name="Picture 11" descr="A black and white screen&#10;&#10;Description automatically generated">
            <a:extLst>
              <a:ext uri="{FF2B5EF4-FFF2-40B4-BE49-F238E27FC236}">
                <a16:creationId xmlns:a16="http://schemas.microsoft.com/office/drawing/2014/main" id="{F2008F19-CF64-42DB-87C9-947A461E53C8}"/>
              </a:ext>
            </a:extLst>
          </p:cNvPr>
          <p:cNvPicPr>
            <a:picLocks noChangeAspect="1"/>
          </p:cNvPicPr>
          <p:nvPr/>
        </p:nvPicPr>
        <p:blipFill rotWithShape="1">
          <a:blip r:embed="rId2">
            <a:extLst>
              <a:ext uri="{28A0092B-C50C-407E-A947-70E740481C1C}">
                <a14:useLocalDpi xmlns:a14="http://schemas.microsoft.com/office/drawing/2010/main" val="0"/>
              </a:ext>
            </a:extLst>
          </a:blip>
          <a:srcRect l="10064" t="75084" r="6202" b="18974"/>
          <a:stretch/>
        </p:blipFill>
        <p:spPr>
          <a:xfrm>
            <a:off x="949124" y="4271058"/>
            <a:ext cx="10208872" cy="381966"/>
          </a:xfrm>
          <a:prstGeom prst="rect">
            <a:avLst/>
          </a:prstGeom>
        </p:spPr>
      </p:pic>
      <p:pic>
        <p:nvPicPr>
          <p:cNvPr id="17" name="Picture 16" descr="A white figure with a black background&#10;&#10;Description automatically generated">
            <a:extLst>
              <a:ext uri="{FF2B5EF4-FFF2-40B4-BE49-F238E27FC236}">
                <a16:creationId xmlns:a16="http://schemas.microsoft.com/office/drawing/2014/main" id="{DC186D94-AECB-43DF-8DCA-0D44BAA453ED}"/>
              </a:ext>
            </a:extLst>
          </p:cNvPr>
          <p:cNvPicPr>
            <a:picLocks noChangeAspect="1"/>
          </p:cNvPicPr>
          <p:nvPr/>
        </p:nvPicPr>
        <p:blipFill rotWithShape="1">
          <a:blip r:embed="rId3">
            <a:extLst>
              <a:ext uri="{28A0092B-C50C-407E-A947-70E740481C1C}">
                <a14:useLocalDpi xmlns:a14="http://schemas.microsoft.com/office/drawing/2010/main" val="0"/>
              </a:ext>
            </a:extLst>
          </a:blip>
          <a:srcRect l="40308" t="24971" r="40192" b="27166"/>
          <a:stretch/>
        </p:blipFill>
        <p:spPr>
          <a:xfrm>
            <a:off x="5422762" y="2403662"/>
            <a:ext cx="1346475" cy="1859037"/>
          </a:xfrm>
          <a:prstGeom prst="rect">
            <a:avLst/>
          </a:prstGeom>
        </p:spPr>
      </p:pic>
      <p:sp>
        <p:nvSpPr>
          <p:cNvPr id="3" name="Date Placeholder 2">
            <a:extLst>
              <a:ext uri="{FF2B5EF4-FFF2-40B4-BE49-F238E27FC236}">
                <a16:creationId xmlns:a16="http://schemas.microsoft.com/office/drawing/2014/main" id="{C48E7845-FB3E-4AB5-9E2F-E054AAB7B50D}"/>
              </a:ext>
            </a:extLst>
          </p:cNvPr>
          <p:cNvSpPr>
            <a:spLocks noGrp="1"/>
          </p:cNvSpPr>
          <p:nvPr>
            <p:ph type="dt" sz="half" idx="10"/>
          </p:nvPr>
        </p:nvSpPr>
        <p:spPr/>
        <p:txBody>
          <a:bodyPr/>
          <a:lstStyle/>
          <a:p>
            <a:fld id="{BA90EAC8-3BEA-4B2B-9785-237F9A759AC5}" type="datetime1">
              <a:rPr lang="en-US" smtClean="0"/>
              <a:t>10/12/2024</a:t>
            </a:fld>
            <a:endParaRPr lang="en-US"/>
          </a:p>
        </p:txBody>
      </p:sp>
      <p:sp>
        <p:nvSpPr>
          <p:cNvPr id="4" name="Slide Number Placeholder 3">
            <a:extLst>
              <a:ext uri="{FF2B5EF4-FFF2-40B4-BE49-F238E27FC236}">
                <a16:creationId xmlns:a16="http://schemas.microsoft.com/office/drawing/2014/main" id="{7CC464ED-4368-499F-AB3C-F94D371CF4DA}"/>
              </a:ext>
            </a:extLst>
          </p:cNvPr>
          <p:cNvSpPr>
            <a:spLocks noGrp="1"/>
          </p:cNvSpPr>
          <p:nvPr>
            <p:ph type="sldNum" sz="quarter" idx="12"/>
          </p:nvPr>
        </p:nvSpPr>
        <p:spPr/>
        <p:txBody>
          <a:bodyPr/>
          <a:lstStyle/>
          <a:p>
            <a:fld id="{1B8B922A-F885-463B-AE47-682202411510}" type="slidenum">
              <a:rPr lang="en-US" smtClean="0"/>
              <a:t>13</a:t>
            </a:fld>
            <a:endParaRPr lang="en-US"/>
          </a:p>
        </p:txBody>
      </p:sp>
    </p:spTree>
    <p:extLst>
      <p:ext uri="{BB962C8B-B14F-4D97-AF65-F5344CB8AC3E}">
        <p14:creationId xmlns:p14="http://schemas.microsoft.com/office/powerpoint/2010/main" val="390900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8" name="TextBox 7">
            <a:extLst>
              <a:ext uri="{FF2B5EF4-FFF2-40B4-BE49-F238E27FC236}">
                <a16:creationId xmlns:a16="http://schemas.microsoft.com/office/drawing/2014/main" id="{9734D5FE-E983-4D55-A299-18764AF16996}"/>
              </a:ext>
            </a:extLst>
          </p:cNvPr>
          <p:cNvSpPr txBox="1"/>
          <p:nvPr/>
        </p:nvSpPr>
        <p:spPr>
          <a:xfrm>
            <a:off x="493776" y="292608"/>
            <a:ext cx="7946136" cy="707886"/>
          </a:xfrm>
          <a:prstGeom prst="rect">
            <a:avLst/>
          </a:prstGeom>
          <a:noFill/>
        </p:spPr>
        <p:txBody>
          <a:bodyPr wrap="square" rtlCol="0">
            <a:spAutoFit/>
          </a:bodyPr>
          <a:lstStyle/>
          <a:p>
            <a:r>
              <a:rPr lang="en-US" sz="4000" dirty="0">
                <a:solidFill>
                  <a:srgbClr val="EBF4F6"/>
                </a:solidFill>
                <a:latin typeface="Amasis MT Pro Black" panose="02040A04050005020304" pitchFamily="18" charset="0"/>
              </a:rPr>
              <a:t>Smart Home automation</a:t>
            </a:r>
          </a:p>
        </p:txBody>
      </p:sp>
      <p:pic>
        <p:nvPicPr>
          <p:cNvPr id="12" name="Picture 11" descr="A black and white screen&#10;&#10;Description automatically generated">
            <a:extLst>
              <a:ext uri="{FF2B5EF4-FFF2-40B4-BE49-F238E27FC236}">
                <a16:creationId xmlns:a16="http://schemas.microsoft.com/office/drawing/2014/main" id="{F2008F19-CF64-42DB-87C9-947A461E53C8}"/>
              </a:ext>
            </a:extLst>
          </p:cNvPr>
          <p:cNvPicPr>
            <a:picLocks noChangeAspect="1"/>
          </p:cNvPicPr>
          <p:nvPr/>
        </p:nvPicPr>
        <p:blipFill rotWithShape="1">
          <a:blip r:embed="rId2">
            <a:extLst>
              <a:ext uri="{28A0092B-C50C-407E-A947-70E740481C1C}">
                <a14:useLocalDpi xmlns:a14="http://schemas.microsoft.com/office/drawing/2010/main" val="0"/>
              </a:ext>
            </a:extLst>
          </a:blip>
          <a:srcRect l="10064" t="75084" r="6202" b="18974"/>
          <a:stretch/>
        </p:blipFill>
        <p:spPr>
          <a:xfrm>
            <a:off x="949124" y="4271058"/>
            <a:ext cx="10208872" cy="381966"/>
          </a:xfrm>
          <a:prstGeom prst="rect">
            <a:avLst/>
          </a:prstGeom>
        </p:spPr>
      </p:pic>
      <p:pic>
        <p:nvPicPr>
          <p:cNvPr id="17" name="Picture 16" descr="A white figure with a black background&#10;&#10;Description automatically generated">
            <a:extLst>
              <a:ext uri="{FF2B5EF4-FFF2-40B4-BE49-F238E27FC236}">
                <a16:creationId xmlns:a16="http://schemas.microsoft.com/office/drawing/2014/main" id="{DC186D94-AECB-43DF-8DCA-0D44BAA453ED}"/>
              </a:ext>
            </a:extLst>
          </p:cNvPr>
          <p:cNvPicPr>
            <a:picLocks noChangeAspect="1"/>
          </p:cNvPicPr>
          <p:nvPr/>
        </p:nvPicPr>
        <p:blipFill rotWithShape="1">
          <a:blip r:embed="rId3">
            <a:extLst>
              <a:ext uri="{28A0092B-C50C-407E-A947-70E740481C1C}">
                <a14:useLocalDpi xmlns:a14="http://schemas.microsoft.com/office/drawing/2010/main" val="0"/>
              </a:ext>
            </a:extLst>
          </a:blip>
          <a:srcRect l="40308" t="24971" r="40192" b="27166"/>
          <a:stretch/>
        </p:blipFill>
        <p:spPr>
          <a:xfrm>
            <a:off x="5422762" y="2403662"/>
            <a:ext cx="1346475" cy="1859037"/>
          </a:xfrm>
          <a:prstGeom prst="rect">
            <a:avLst/>
          </a:prstGeom>
        </p:spPr>
      </p:pic>
      <p:sp>
        <p:nvSpPr>
          <p:cNvPr id="3" name="Date Placeholder 2">
            <a:extLst>
              <a:ext uri="{FF2B5EF4-FFF2-40B4-BE49-F238E27FC236}">
                <a16:creationId xmlns:a16="http://schemas.microsoft.com/office/drawing/2014/main" id="{DD256768-2317-46E4-BC67-7F868C672363}"/>
              </a:ext>
            </a:extLst>
          </p:cNvPr>
          <p:cNvSpPr>
            <a:spLocks noGrp="1"/>
          </p:cNvSpPr>
          <p:nvPr>
            <p:ph type="dt" sz="half" idx="10"/>
          </p:nvPr>
        </p:nvSpPr>
        <p:spPr/>
        <p:txBody>
          <a:bodyPr/>
          <a:lstStyle/>
          <a:p>
            <a:fld id="{8C6341CA-EB0B-4D41-BF74-7EF41230EDEC}" type="datetime1">
              <a:rPr lang="en-US" smtClean="0"/>
              <a:t>10/12/2024</a:t>
            </a:fld>
            <a:endParaRPr lang="en-US"/>
          </a:p>
        </p:txBody>
      </p:sp>
      <p:sp>
        <p:nvSpPr>
          <p:cNvPr id="4" name="Slide Number Placeholder 3">
            <a:extLst>
              <a:ext uri="{FF2B5EF4-FFF2-40B4-BE49-F238E27FC236}">
                <a16:creationId xmlns:a16="http://schemas.microsoft.com/office/drawing/2014/main" id="{4200FF85-39BB-4C4F-8A8B-3CC29CBA90E6}"/>
              </a:ext>
            </a:extLst>
          </p:cNvPr>
          <p:cNvSpPr>
            <a:spLocks noGrp="1"/>
          </p:cNvSpPr>
          <p:nvPr>
            <p:ph type="sldNum" sz="quarter" idx="12"/>
          </p:nvPr>
        </p:nvSpPr>
        <p:spPr/>
        <p:txBody>
          <a:bodyPr/>
          <a:lstStyle/>
          <a:p>
            <a:fld id="{1B8B922A-F885-463B-AE47-682202411510}" type="slidenum">
              <a:rPr lang="en-US" smtClean="0"/>
              <a:t>14</a:t>
            </a:fld>
            <a:endParaRPr lang="en-US"/>
          </a:p>
        </p:txBody>
      </p:sp>
    </p:spTree>
    <p:extLst>
      <p:ext uri="{BB962C8B-B14F-4D97-AF65-F5344CB8AC3E}">
        <p14:creationId xmlns:p14="http://schemas.microsoft.com/office/powerpoint/2010/main" val="3093745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pic>
        <p:nvPicPr>
          <p:cNvPr id="7" name="Picture 2" descr="Phone Illustration&quot; Images – Browse 676 Stock Photos, Vectors, and Video |  Adobe Stock">
            <a:extLst>
              <a:ext uri="{FF2B5EF4-FFF2-40B4-BE49-F238E27FC236}">
                <a16:creationId xmlns:a16="http://schemas.microsoft.com/office/drawing/2014/main" id="{AB57DD75-DDC0-4163-AC24-CAE11AE1059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444" l="10000" r="90000">
                        <a14:foregroundMark x1="27037" y1="95000" x2="26667" y2="96111"/>
                        <a14:foregroundMark x1="26852" y1="92778" x2="27407" y2="92778"/>
                        <a14:foregroundMark x1="29630" y1="91389" x2="29630" y2="91389"/>
                        <a14:foregroundMark x1="67963" y1="96667" x2="67963" y2="96667"/>
                        <a14:foregroundMark x1="71852" y1="98056" x2="71852" y2="98056"/>
                        <a14:foregroundMark x1="30000" y1="99444" x2="30000" y2="99444"/>
                        <a14:foregroundMark x1="51667" y1="33333" x2="51667" y2="33333"/>
                        <a14:foregroundMark x1="52778" y1="26944" x2="52778" y2="26944"/>
                        <a14:foregroundMark x1="51852" y1="23611" x2="51852" y2="23611"/>
                        <a14:foregroundMark x1="50000" y1="37778" x2="49815" y2="28611"/>
                        <a14:foregroundMark x1="49815" y1="29167" x2="49630" y2="35278"/>
                        <a14:foregroundMark x1="49259" y1="25556" x2="49259" y2="25556"/>
                        <a14:foregroundMark x1="48148" y1="24444" x2="48148" y2="22222"/>
                        <a14:foregroundMark x1="46852" y1="19722" x2="46852" y2="19722"/>
                        <a14:foregroundMark x1="46111" y1="19722" x2="45370" y2="21944"/>
                        <a14:foregroundMark x1="45370" y1="33056" x2="45741" y2="34444"/>
                        <a14:foregroundMark x1="47037" y1="29167" x2="48333" y2="29167"/>
                        <a14:foregroundMark x1="51296" y1="21944" x2="50926" y2="26667"/>
                        <a14:foregroundMark x1="50556" y1="31667" x2="50741" y2="34167"/>
                        <a14:foregroundMark x1="54074" y1="24167" x2="52963" y2="28333"/>
                        <a14:foregroundMark x1="52778" y1="34722" x2="52593" y2="36944"/>
                        <a14:foregroundMark x1="52407" y1="40556" x2="52222" y2="51667"/>
                        <a14:foregroundMark x1="52222" y1="53333" x2="50556" y2="56667"/>
                        <a14:foregroundMark x1="49259" y1="58056" x2="48704" y2="58056"/>
                      </a14:backgroundRemoval>
                    </a14:imgEffect>
                  </a14:imgLayer>
                </a14:imgProps>
              </a:ext>
              <a:ext uri="{28A0092B-C50C-407E-A947-70E740481C1C}">
                <a14:useLocalDpi xmlns:a14="http://schemas.microsoft.com/office/drawing/2010/main" val="0"/>
              </a:ext>
            </a:extLst>
          </a:blip>
          <a:srcRect/>
          <a:stretch>
            <a:fillRect/>
          </a:stretch>
        </p:blipFill>
        <p:spPr bwMode="auto">
          <a:xfrm>
            <a:off x="0" y="3629481"/>
            <a:ext cx="2987585" cy="199172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420B28DA-C314-4FD9-B6EF-FD98B78E66AE}"/>
              </a:ext>
            </a:extLst>
          </p:cNvPr>
          <p:cNvGrpSpPr/>
          <p:nvPr/>
        </p:nvGrpSpPr>
        <p:grpSpPr>
          <a:xfrm>
            <a:off x="4466844" y="2024797"/>
            <a:ext cx="2684452" cy="1766370"/>
            <a:chOff x="4563092" y="1409055"/>
            <a:chExt cx="2684452" cy="1766370"/>
          </a:xfrm>
        </p:grpSpPr>
        <p:pic>
          <p:nvPicPr>
            <p:cNvPr id="10" name="Picture 4" descr="What's the Cloud? What's a Private Cloud? | by Lima | Lima | Medium">
              <a:extLst>
                <a:ext uri="{FF2B5EF4-FFF2-40B4-BE49-F238E27FC236}">
                  <a16:creationId xmlns:a16="http://schemas.microsoft.com/office/drawing/2014/main" id="{2EC61195-E24D-46D5-A942-FFB415C01A7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271" b="94833" l="10000" r="90000">
                          <a14:foregroundMark x1="46700" y1="73860" x2="46700" y2="73860"/>
                          <a14:foregroundMark x1="46800" y1="78116" x2="46800" y2="78116"/>
                          <a14:foregroundMark x1="47000" y1="79027" x2="47000" y2="79027"/>
                          <a14:foregroundMark x1="48600" y1="80547" x2="53100" y2="80699"/>
                          <a14:foregroundMark x1="58600" y1="82067" x2="58900" y2="82523"/>
                          <a14:foregroundMark x1="34200" y1="90122" x2="34200" y2="90122"/>
                          <a14:foregroundMark x1="34900" y1="90881" x2="34900" y2="90881"/>
                          <a14:foregroundMark x1="34900" y1="90881" x2="34900" y2="90881"/>
                          <a14:foregroundMark x1="29200" y1="93161" x2="29200" y2="93161"/>
                          <a14:foregroundMark x1="29100" y1="93161" x2="29100" y2="93161"/>
                          <a14:foregroundMark x1="52900" y1="75380" x2="52900" y2="75380"/>
                          <a14:foregroundMark x1="52900" y1="75380" x2="52900" y2="75380"/>
                          <a14:foregroundMark x1="48000" y1="94073" x2="48000" y2="94073"/>
                          <a14:foregroundMark x1="48000" y1="94073" x2="48000" y2="94073"/>
                          <a14:foregroundMark x1="48000" y1="94073" x2="48000" y2="94073"/>
                          <a14:foregroundMark x1="48100" y1="93617" x2="48100" y2="93617"/>
                          <a14:foregroundMark x1="37400" y1="93465" x2="37400" y2="93465"/>
                          <a14:foregroundMark x1="37600" y1="93465" x2="37600" y2="93465"/>
                          <a14:foregroundMark x1="38800" y1="93921" x2="38800" y2="93921"/>
                          <a14:foregroundMark x1="38800" y1="93921" x2="38800" y2="93921"/>
                          <a14:foregroundMark x1="40000" y1="94529" x2="40000" y2="94529"/>
                          <a14:foregroundMark x1="40000" y1="94529" x2="40000" y2="94529"/>
                          <a14:foregroundMark x1="20800" y1="89818" x2="20800" y2="89818"/>
                          <a14:foregroundMark x1="20800" y1="89970" x2="20800" y2="89970"/>
                          <a14:foregroundMark x1="22700" y1="90729" x2="23000" y2="91033"/>
                          <a14:foregroundMark x1="23000" y1="91033" x2="23000" y2="91033"/>
                          <a14:foregroundMark x1="23700" y1="91033" x2="23700" y2="91033"/>
                          <a14:foregroundMark x1="23700" y1="91033" x2="23700" y2="91033"/>
                          <a14:foregroundMark x1="24700" y1="92097" x2="24700" y2="92097"/>
                          <a14:foregroundMark x1="24600" y1="92249" x2="24600" y2="92249"/>
                          <a14:foregroundMark x1="77900" y1="93465" x2="77900" y2="93465"/>
                          <a14:foregroundMark x1="77900" y1="93465" x2="77900" y2="93465"/>
                          <a14:foregroundMark x1="74900" y1="94833" x2="74900" y2="94833"/>
                          <a14:foregroundMark x1="74900" y1="94833" x2="74900" y2="94833"/>
                          <a14:foregroundMark x1="76000" y1="94225" x2="76000" y2="94225"/>
                        </a14:backgroundRemoval>
                      </a14:imgEffect>
                    </a14:imgLayer>
                  </a14:imgProps>
                </a:ext>
                <a:ext uri="{28A0092B-C50C-407E-A947-70E740481C1C}">
                  <a14:useLocalDpi xmlns:a14="http://schemas.microsoft.com/office/drawing/2010/main" val="0"/>
                </a:ext>
              </a:extLst>
            </a:blip>
            <a:srcRect/>
            <a:stretch>
              <a:fillRect/>
            </a:stretch>
          </p:blipFill>
          <p:spPr bwMode="auto">
            <a:xfrm>
              <a:off x="4563092" y="1409055"/>
              <a:ext cx="2684452" cy="176637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663C7BE-19C0-499F-B2A3-E7E306B54C41}"/>
                </a:ext>
              </a:extLst>
            </p:cNvPr>
            <p:cNvSpPr txBox="1"/>
            <p:nvPr/>
          </p:nvSpPr>
          <p:spPr>
            <a:xfrm>
              <a:off x="5690635" y="2631440"/>
              <a:ext cx="1063680" cy="369332"/>
            </a:xfrm>
            <a:prstGeom prst="rect">
              <a:avLst/>
            </a:prstGeom>
            <a:noFill/>
          </p:spPr>
          <p:txBody>
            <a:bodyPr wrap="square" rtlCol="0">
              <a:spAutoFit/>
            </a:bodyPr>
            <a:lstStyle/>
            <a:p>
              <a:r>
                <a:rPr lang="en-US" dirty="0">
                  <a:solidFill>
                    <a:schemeClr val="bg2">
                      <a:lumMod val="50000"/>
                    </a:schemeClr>
                  </a:solidFill>
                </a:rPr>
                <a:t>Internet</a:t>
              </a:r>
            </a:p>
          </p:txBody>
        </p:sp>
      </p:grpSp>
      <p:cxnSp>
        <p:nvCxnSpPr>
          <p:cNvPr id="13" name="Straight Arrow Connector 12">
            <a:extLst>
              <a:ext uri="{FF2B5EF4-FFF2-40B4-BE49-F238E27FC236}">
                <a16:creationId xmlns:a16="http://schemas.microsoft.com/office/drawing/2014/main" id="{C5547AAB-3B8D-4010-B4C1-FA3E200C0EA9}"/>
              </a:ext>
            </a:extLst>
          </p:cNvPr>
          <p:cNvCxnSpPr>
            <a:cxnSpLocks/>
          </p:cNvCxnSpPr>
          <p:nvPr/>
        </p:nvCxnSpPr>
        <p:spPr>
          <a:xfrm flipV="1">
            <a:off x="2352312" y="3198172"/>
            <a:ext cx="2219688" cy="5084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4" name="Picture 2" descr="AC motor - Wikipedia">
            <a:extLst>
              <a:ext uri="{FF2B5EF4-FFF2-40B4-BE49-F238E27FC236}">
                <a16:creationId xmlns:a16="http://schemas.microsoft.com/office/drawing/2014/main" id="{21085083-FC9B-45C2-97D3-41323A08546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760" b="97403" l="4375" r="95250">
                        <a14:foregroundMark x1="32750" y1="9091" x2="33125" y2="9091"/>
                        <a14:foregroundMark x1="33125" y1="9091" x2="33125" y2="9091"/>
                        <a14:foregroundMark x1="33125" y1="9091" x2="33125" y2="9091"/>
                        <a14:foregroundMark x1="33750" y1="6169" x2="33750" y2="6169"/>
                        <a14:foregroundMark x1="33750" y1="6169" x2="33750" y2="6169"/>
                        <a14:foregroundMark x1="34375" y1="3084" x2="34375" y2="3084"/>
                        <a14:foregroundMark x1="34375" y1="3084" x2="34375" y2="3084"/>
                        <a14:foregroundMark x1="24125" y1="3247" x2="24125" y2="3247"/>
                        <a14:foregroundMark x1="24125" y1="3247" x2="24125" y2="3247"/>
                        <a14:foregroundMark x1="25375" y1="2760" x2="25375" y2="2760"/>
                        <a14:foregroundMark x1="25375" y1="2760" x2="25375" y2="2760"/>
                        <a14:foregroundMark x1="32000" y1="2922" x2="32000" y2="2922"/>
                        <a14:foregroundMark x1="32000" y1="2922" x2="32000" y2="2922"/>
                        <a14:foregroundMark x1="42375" y1="3409" x2="42375" y2="3409"/>
                        <a14:foregroundMark x1="42375" y1="3409" x2="42375" y2="3409"/>
                        <a14:foregroundMark x1="45375" y1="3247" x2="45375" y2="3247"/>
                        <a14:foregroundMark x1="45375" y1="3247" x2="45375" y2="3247"/>
                        <a14:foregroundMark x1="26750" y1="52597" x2="26750" y2="52597"/>
                        <a14:foregroundMark x1="26750" y1="52597" x2="26750" y2="52597"/>
                        <a14:foregroundMark x1="91375" y1="51136" x2="91375" y2="51136"/>
                        <a14:foregroundMark x1="91250" y1="51299" x2="91250" y2="51299"/>
                        <a14:foregroundMark x1="95250" y1="46591" x2="95250" y2="46591"/>
                        <a14:foregroundMark x1="95125" y1="46753" x2="95125" y2="46753"/>
                        <a14:foregroundMark x1="9500" y1="58117" x2="9500" y2="58117"/>
                        <a14:foregroundMark x1="9500" y1="58117" x2="9500" y2="58117"/>
                        <a14:foregroundMark x1="5625" y1="58929" x2="5625" y2="58929"/>
                        <a14:foregroundMark x1="5625" y1="58929" x2="5625" y2="58929"/>
                        <a14:foregroundMark x1="5625" y1="58929" x2="5625" y2="58929"/>
                        <a14:foregroundMark x1="6125" y1="58929" x2="6125" y2="58929"/>
                        <a14:foregroundMark x1="6250" y1="58929" x2="6250" y2="58929"/>
                        <a14:foregroundMark x1="6250" y1="58929" x2="6250" y2="58929"/>
                        <a14:foregroundMark x1="6250" y1="58929" x2="6375" y2="59253"/>
                        <a14:foregroundMark x1="8125" y1="59091" x2="14500" y2="59578"/>
                        <a14:foregroundMark x1="8250" y1="58929" x2="7375" y2="58929"/>
                        <a14:foregroundMark x1="5625" y1="59253" x2="4750" y2="59253"/>
                        <a14:foregroundMark x1="4375" y1="59253" x2="6375" y2="59416"/>
                        <a14:foregroundMark x1="10125" y1="55195" x2="10125" y2="55195"/>
                        <a14:foregroundMark x1="9750" y1="55357" x2="9750" y2="55357"/>
                        <a14:foregroundMark x1="55875" y1="82955" x2="55875" y2="82955"/>
                        <a14:foregroundMark x1="55875" y1="82792" x2="56125" y2="82792"/>
                        <a14:foregroundMark x1="56250" y1="82792" x2="56250" y2="82792"/>
                        <a14:foregroundMark x1="39500" y1="93182" x2="39500" y2="93182"/>
                        <a14:foregroundMark x1="39500" y1="93182" x2="39500" y2="93182"/>
                        <a14:foregroundMark x1="39500" y1="93182" x2="39500" y2="93182"/>
                        <a14:foregroundMark x1="31375" y1="97403" x2="31375" y2="97403"/>
                        <a14:foregroundMark x1="31375" y1="97403" x2="31375" y2="97403"/>
                      </a14:backgroundRemoval>
                    </a14:imgEffect>
                  </a14:imgLayer>
                </a14:imgProps>
              </a:ext>
              <a:ext uri="{28A0092B-C50C-407E-A947-70E740481C1C}">
                <a14:useLocalDpi xmlns:a14="http://schemas.microsoft.com/office/drawing/2010/main" val="0"/>
              </a:ext>
            </a:extLst>
          </a:blip>
          <a:srcRect/>
          <a:stretch>
            <a:fillRect/>
          </a:stretch>
        </p:blipFill>
        <p:spPr bwMode="auto">
          <a:xfrm>
            <a:off x="9048880" y="1764474"/>
            <a:ext cx="1721362" cy="1325449"/>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72572B02-13F7-4A5A-9E5B-FA372DD14B5D}"/>
              </a:ext>
            </a:extLst>
          </p:cNvPr>
          <p:cNvCxnSpPr>
            <a:cxnSpLocks/>
          </p:cNvCxnSpPr>
          <p:nvPr/>
        </p:nvCxnSpPr>
        <p:spPr>
          <a:xfrm flipV="1">
            <a:off x="6721980" y="2611485"/>
            <a:ext cx="2111124" cy="1715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6" descr="Bulb On Off Vector Art, Icons, and Graphics for Free Download">
            <a:extLst>
              <a:ext uri="{FF2B5EF4-FFF2-40B4-BE49-F238E27FC236}">
                <a16:creationId xmlns:a16="http://schemas.microsoft.com/office/drawing/2014/main" id="{288C3B80-6466-4197-8DBB-22A9ED334DC0}"/>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1098" b="75815" l="15364" r="89768">
                        <a14:foregroundMark x1="69481" y1="47143" x2="69481" y2="47143"/>
                        <a14:foregroundMark x1="69805" y1="46939" x2="69805" y2="46939"/>
                        <a14:foregroundMark x1="69610" y1="46633" x2="69610" y2="46633"/>
                        <a14:foregroundMark x1="69805" y1="46939" x2="69805" y2="46939"/>
                        <a14:foregroundMark x1="69805" y1="46939" x2="69805" y2="46939"/>
                        <a14:foregroundMark x1="71688" y1="40612" x2="71688" y2="40612"/>
                        <a14:foregroundMark x1="71818" y1="40612" x2="71818" y2="40612"/>
                        <a14:foregroundMark x1="71948" y1="41020" x2="72532" y2="40612"/>
                        <a14:foregroundMark x1="72662" y1="39592" x2="70909" y2="42959"/>
                        <a14:foregroundMark x1="70065" y1="42959" x2="68247" y2="42959"/>
                        <a14:foregroundMark x1="65649" y1="45408" x2="64805" y2="46429"/>
                        <a14:foregroundMark x1="66104" y1="42347" x2="67987" y2="42143"/>
                        <a14:foregroundMark x1="70195" y1="40612" x2="70584" y2="48571"/>
                        <a14:foregroundMark x1="69805" y1="53980" x2="69481" y2="57041"/>
                        <a14:foregroundMark x1="71039" y1="72347" x2="71039" y2="72347"/>
                        <a14:foregroundMark x1="71169" y1="72551" x2="71169" y2="72551"/>
                        <a14:foregroundMark x1="71688" y1="71224" x2="71688" y2="71224"/>
                        <a14:foregroundMark x1="71169" y1="58571" x2="71299" y2="60510"/>
                        <a14:foregroundMark x1="71818" y1="67857" x2="71818" y2="67857"/>
                        <a14:foregroundMark x1="71688" y1="67857" x2="71688" y2="67857"/>
                        <a14:foregroundMark x1="71169" y1="51633" x2="71169" y2="51633"/>
                        <a14:foregroundMark x1="71039" y1="50510" x2="71039" y2="50510"/>
                        <a14:foregroundMark x1="71429" y1="50306" x2="71429" y2="50306"/>
                        <a14:foregroundMark x1="71688" y1="50306" x2="72922" y2="47755"/>
                        <a14:foregroundMark x1="74870" y1="46020" x2="75390" y2="46020"/>
                        <a14:foregroundMark x1="75974" y1="46429" x2="76234" y2="48367"/>
                        <a14:foregroundMark x1="69481" y1="70816" x2="69481" y2="70816"/>
                        <a14:foregroundMark x1="72792" y1="70408" x2="72273" y2="70408"/>
                        <a14:foregroundMark x1="71299" y1="70000" x2="71299" y2="70000"/>
                        <a14:foregroundMark x1="70325" y1="66327" x2="70325" y2="66327"/>
                        <a14:foregroundMark x1="70325" y1="65612" x2="69091" y2="65612"/>
                        <a14:foregroundMark x1="68961" y1="65612" x2="68961" y2="65612"/>
                        <a14:foregroundMark x1="72273" y1="65612" x2="72922" y2="65204"/>
                        <a14:foregroundMark x1="72922" y1="65000" x2="69221" y2="65918"/>
                        <a14:foregroundMark x1="68831" y1="65918" x2="69221" y2="67347"/>
                        <a14:foregroundMark x1="71688" y1="71020" x2="71948" y2="72347"/>
                        <a14:foregroundMark x1="72403" y1="72347" x2="73896" y2="67143"/>
                        <a14:foregroundMark x1="70584" y1="47347" x2="70584" y2="47347"/>
                        <a14:foregroundMark x1="70584" y1="47347" x2="70584" y2="47347"/>
                        <a14:foregroundMark x1="70584" y1="47347" x2="70584" y2="47347"/>
                        <a14:foregroundMark x1="68377" y1="55510" x2="75260" y2="42551"/>
                        <a14:foregroundMark x1="71299" y1="69082" x2="72273" y2="65000"/>
                      </a14:backgroundRemoval>
                    </a14:imgEffect>
                  </a14:imgLayer>
                </a14:imgProps>
              </a:ext>
              <a:ext uri="{28A0092B-C50C-407E-A947-70E740481C1C}">
                <a14:useLocalDpi xmlns:a14="http://schemas.microsoft.com/office/drawing/2010/main" val="0"/>
              </a:ext>
            </a:extLst>
          </a:blip>
          <a:srcRect l="58990" t="23811" r="16770" b="21833"/>
          <a:stretch/>
        </p:blipFill>
        <p:spPr bwMode="auto">
          <a:xfrm>
            <a:off x="9319012" y="4145281"/>
            <a:ext cx="672845" cy="96012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240DD2D4-B5E0-4D1E-9CF8-B4EEA4C178FC}"/>
              </a:ext>
            </a:extLst>
          </p:cNvPr>
          <p:cNvCxnSpPr>
            <a:cxnSpLocks/>
          </p:cNvCxnSpPr>
          <p:nvPr/>
        </p:nvCxnSpPr>
        <p:spPr>
          <a:xfrm>
            <a:off x="7056176" y="3396781"/>
            <a:ext cx="2184357" cy="8905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8A7A6E88-DA1F-4ED1-92F8-2B58DEC4B5B4}"/>
              </a:ext>
            </a:extLst>
          </p:cNvPr>
          <p:cNvSpPr>
            <a:spLocks noGrp="1"/>
          </p:cNvSpPr>
          <p:nvPr>
            <p:ph type="dt" sz="half" idx="10"/>
          </p:nvPr>
        </p:nvSpPr>
        <p:spPr/>
        <p:txBody>
          <a:bodyPr/>
          <a:lstStyle/>
          <a:p>
            <a:fld id="{369920D8-52B3-4427-883C-84495CFDBB07}" type="datetime1">
              <a:rPr lang="en-US" smtClean="0"/>
              <a:t>10/12/2024</a:t>
            </a:fld>
            <a:endParaRPr lang="en-US"/>
          </a:p>
        </p:txBody>
      </p:sp>
      <p:sp>
        <p:nvSpPr>
          <p:cNvPr id="4" name="Slide Number Placeholder 3">
            <a:extLst>
              <a:ext uri="{FF2B5EF4-FFF2-40B4-BE49-F238E27FC236}">
                <a16:creationId xmlns:a16="http://schemas.microsoft.com/office/drawing/2014/main" id="{0365183D-63F9-49E4-AD28-61DE023B9BC4}"/>
              </a:ext>
            </a:extLst>
          </p:cNvPr>
          <p:cNvSpPr>
            <a:spLocks noGrp="1"/>
          </p:cNvSpPr>
          <p:nvPr>
            <p:ph type="sldNum" sz="quarter" idx="12"/>
          </p:nvPr>
        </p:nvSpPr>
        <p:spPr/>
        <p:txBody>
          <a:bodyPr/>
          <a:lstStyle/>
          <a:p>
            <a:fld id="{1B8B922A-F885-463B-AE47-682202411510}" type="slidenum">
              <a:rPr lang="en-US" smtClean="0"/>
              <a:t>15</a:t>
            </a:fld>
            <a:endParaRPr lang="en-US"/>
          </a:p>
        </p:txBody>
      </p:sp>
    </p:spTree>
    <p:extLst>
      <p:ext uri="{BB962C8B-B14F-4D97-AF65-F5344CB8AC3E}">
        <p14:creationId xmlns:p14="http://schemas.microsoft.com/office/powerpoint/2010/main" val="2283070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pic>
        <p:nvPicPr>
          <p:cNvPr id="12" name="Picture 6" descr="Bulb On Off Vector Art, Icons, and Graphics for Free Download">
            <a:extLst>
              <a:ext uri="{FF2B5EF4-FFF2-40B4-BE49-F238E27FC236}">
                <a16:creationId xmlns:a16="http://schemas.microsoft.com/office/drawing/2014/main" id="{4FE8FE7F-1862-4606-9947-BE5633BA5C8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1098" b="75815" l="15364" r="89768">
                        <a14:foregroundMark x1="69481" y1="47143" x2="69481" y2="47143"/>
                        <a14:foregroundMark x1="69805" y1="46939" x2="69805" y2="46939"/>
                        <a14:foregroundMark x1="69610" y1="46633" x2="69610" y2="46633"/>
                        <a14:foregroundMark x1="69805" y1="46939" x2="69805" y2="46939"/>
                        <a14:foregroundMark x1="69805" y1="46939" x2="69805" y2="46939"/>
                        <a14:foregroundMark x1="71688" y1="40612" x2="71688" y2="40612"/>
                        <a14:foregroundMark x1="71818" y1="40612" x2="71818" y2="40612"/>
                        <a14:foregroundMark x1="71948" y1="41020" x2="72532" y2="40612"/>
                        <a14:foregroundMark x1="72662" y1="39592" x2="70909" y2="42959"/>
                        <a14:foregroundMark x1="70065" y1="42959" x2="68247" y2="42959"/>
                        <a14:foregroundMark x1="65649" y1="45408" x2="64805" y2="46429"/>
                        <a14:foregroundMark x1="66104" y1="42347" x2="67987" y2="42143"/>
                        <a14:foregroundMark x1="70195" y1="40612" x2="70584" y2="48571"/>
                        <a14:foregroundMark x1="69805" y1="53980" x2="69481" y2="57041"/>
                        <a14:foregroundMark x1="71039" y1="72347" x2="71039" y2="72347"/>
                        <a14:foregroundMark x1="71169" y1="72551" x2="71169" y2="72551"/>
                        <a14:foregroundMark x1="71688" y1="71224" x2="71688" y2="71224"/>
                        <a14:foregroundMark x1="71169" y1="58571" x2="71299" y2="60510"/>
                        <a14:foregroundMark x1="71818" y1="67857" x2="71818" y2="67857"/>
                        <a14:foregroundMark x1="71688" y1="67857" x2="71688" y2="67857"/>
                        <a14:foregroundMark x1="71169" y1="51633" x2="71169" y2="51633"/>
                        <a14:foregroundMark x1="71039" y1="50510" x2="71039" y2="50510"/>
                        <a14:foregroundMark x1="71429" y1="50306" x2="71429" y2="50306"/>
                        <a14:foregroundMark x1="71688" y1="50306" x2="72922" y2="47755"/>
                        <a14:foregroundMark x1="74870" y1="46020" x2="75390" y2="46020"/>
                        <a14:foregroundMark x1="75974" y1="46429" x2="76234" y2="48367"/>
                        <a14:foregroundMark x1="69481" y1="70816" x2="69481" y2="70816"/>
                        <a14:foregroundMark x1="72792" y1="70408" x2="72273" y2="70408"/>
                        <a14:foregroundMark x1="71299" y1="70000" x2="71299" y2="70000"/>
                        <a14:foregroundMark x1="70325" y1="66327" x2="70325" y2="66327"/>
                        <a14:foregroundMark x1="70325" y1="65612" x2="69091" y2="65612"/>
                        <a14:foregroundMark x1="68961" y1="65612" x2="68961" y2="65612"/>
                        <a14:foregroundMark x1="72273" y1="65612" x2="72922" y2="65204"/>
                        <a14:foregroundMark x1="72922" y1="65000" x2="69221" y2="65918"/>
                        <a14:foregroundMark x1="68831" y1="65918" x2="69221" y2="67347"/>
                        <a14:foregroundMark x1="71688" y1="71020" x2="71948" y2="72347"/>
                        <a14:foregroundMark x1="72403" y1="72347" x2="73896" y2="67143"/>
                        <a14:foregroundMark x1="70584" y1="47347" x2="70584" y2="47347"/>
                        <a14:foregroundMark x1="70584" y1="47347" x2="70584" y2="47347"/>
                        <a14:foregroundMark x1="70584" y1="47347" x2="70584" y2="47347"/>
                        <a14:foregroundMark x1="68377" y1="55510" x2="75260" y2="42551"/>
                        <a14:foregroundMark x1="71299" y1="69082" x2="72273" y2="65000"/>
                      </a14:backgroundRemoval>
                    </a14:imgEffect>
                  </a14:imgLayer>
                </a14:imgProps>
              </a:ext>
              <a:ext uri="{28A0092B-C50C-407E-A947-70E740481C1C}">
                <a14:useLocalDpi xmlns:a14="http://schemas.microsoft.com/office/drawing/2010/main" val="0"/>
              </a:ext>
            </a:extLst>
          </a:blip>
          <a:srcRect l="15334" t="23379" r="55613" b="17952"/>
          <a:stretch/>
        </p:blipFill>
        <p:spPr bwMode="auto">
          <a:xfrm>
            <a:off x="9252200" y="4145281"/>
            <a:ext cx="806468" cy="10363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pic>
        <p:nvPicPr>
          <p:cNvPr id="7" name="Picture 2" descr="Phone Illustration&quot; Images – Browse 676 Stock Photos, Vectors, and Video |  Adobe Stock">
            <a:extLst>
              <a:ext uri="{FF2B5EF4-FFF2-40B4-BE49-F238E27FC236}">
                <a16:creationId xmlns:a16="http://schemas.microsoft.com/office/drawing/2014/main" id="{AB57DD75-DDC0-4163-AC24-CAE11AE1059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9444" l="10000" r="90000">
                        <a14:foregroundMark x1="27037" y1="95000" x2="26667" y2="96111"/>
                        <a14:foregroundMark x1="26852" y1="92778" x2="27407" y2="92778"/>
                        <a14:foregroundMark x1="29630" y1="91389" x2="29630" y2="91389"/>
                        <a14:foregroundMark x1="67963" y1="96667" x2="67963" y2="96667"/>
                        <a14:foregroundMark x1="71852" y1="98056" x2="71852" y2="98056"/>
                        <a14:foregroundMark x1="30000" y1="99444" x2="30000" y2="99444"/>
                        <a14:foregroundMark x1="51667" y1="33333" x2="51667" y2="33333"/>
                        <a14:foregroundMark x1="52778" y1="26944" x2="52778" y2="26944"/>
                        <a14:foregroundMark x1="51852" y1="23611" x2="51852" y2="23611"/>
                        <a14:foregroundMark x1="50000" y1="37778" x2="49815" y2="28611"/>
                        <a14:foregroundMark x1="49815" y1="29167" x2="49630" y2="35278"/>
                        <a14:foregroundMark x1="49259" y1="25556" x2="49259" y2="25556"/>
                        <a14:foregroundMark x1="48148" y1="24444" x2="48148" y2="22222"/>
                        <a14:foregroundMark x1="46852" y1="19722" x2="46852" y2="19722"/>
                        <a14:foregroundMark x1="46111" y1="19722" x2="45370" y2="21944"/>
                        <a14:foregroundMark x1="45370" y1="33056" x2="45741" y2="34444"/>
                        <a14:foregroundMark x1="47037" y1="29167" x2="48333" y2="29167"/>
                        <a14:foregroundMark x1="51296" y1="21944" x2="50926" y2="26667"/>
                        <a14:foregroundMark x1="50556" y1="31667" x2="50741" y2="34167"/>
                        <a14:foregroundMark x1="54074" y1="24167" x2="52963" y2="28333"/>
                        <a14:foregroundMark x1="52778" y1="34722" x2="52593" y2="36944"/>
                        <a14:foregroundMark x1="52407" y1="40556" x2="52222" y2="51667"/>
                        <a14:foregroundMark x1="52222" y1="53333" x2="50556" y2="56667"/>
                        <a14:foregroundMark x1="49259" y1="58056" x2="48704" y2="58056"/>
                      </a14:backgroundRemoval>
                    </a14:imgEffect>
                  </a14:imgLayer>
                </a14:imgProps>
              </a:ext>
              <a:ext uri="{28A0092B-C50C-407E-A947-70E740481C1C}">
                <a14:useLocalDpi xmlns:a14="http://schemas.microsoft.com/office/drawing/2010/main" val="0"/>
              </a:ext>
            </a:extLst>
          </a:blip>
          <a:srcRect/>
          <a:stretch>
            <a:fillRect/>
          </a:stretch>
        </p:blipFill>
        <p:spPr bwMode="auto">
          <a:xfrm>
            <a:off x="0" y="3629481"/>
            <a:ext cx="2987585" cy="199172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420B28DA-C314-4FD9-B6EF-FD98B78E66AE}"/>
              </a:ext>
            </a:extLst>
          </p:cNvPr>
          <p:cNvGrpSpPr/>
          <p:nvPr/>
        </p:nvGrpSpPr>
        <p:grpSpPr>
          <a:xfrm>
            <a:off x="4466844" y="2024797"/>
            <a:ext cx="2684452" cy="1766370"/>
            <a:chOff x="4563092" y="1409055"/>
            <a:chExt cx="2684452" cy="1766370"/>
          </a:xfrm>
        </p:grpSpPr>
        <p:pic>
          <p:nvPicPr>
            <p:cNvPr id="10" name="Picture 4" descr="What's the Cloud? What's a Private Cloud? | by Lima | Lima | Medium">
              <a:extLst>
                <a:ext uri="{FF2B5EF4-FFF2-40B4-BE49-F238E27FC236}">
                  <a16:creationId xmlns:a16="http://schemas.microsoft.com/office/drawing/2014/main" id="{2EC61195-E24D-46D5-A942-FFB415C01A7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271" b="94833" l="10000" r="90000">
                          <a14:foregroundMark x1="46700" y1="73860" x2="46700" y2="73860"/>
                          <a14:foregroundMark x1="46800" y1="78116" x2="46800" y2="78116"/>
                          <a14:foregroundMark x1="47000" y1="79027" x2="47000" y2="79027"/>
                          <a14:foregroundMark x1="48600" y1="80547" x2="53100" y2="80699"/>
                          <a14:foregroundMark x1="58600" y1="82067" x2="58900" y2="82523"/>
                          <a14:foregroundMark x1="34200" y1="90122" x2="34200" y2="90122"/>
                          <a14:foregroundMark x1="34900" y1="90881" x2="34900" y2="90881"/>
                          <a14:foregroundMark x1="34900" y1="90881" x2="34900" y2="90881"/>
                          <a14:foregroundMark x1="29200" y1="93161" x2="29200" y2="93161"/>
                          <a14:foregroundMark x1="29100" y1="93161" x2="29100" y2="93161"/>
                          <a14:foregroundMark x1="52900" y1="75380" x2="52900" y2="75380"/>
                          <a14:foregroundMark x1="52900" y1="75380" x2="52900" y2="75380"/>
                          <a14:foregroundMark x1="48000" y1="94073" x2="48000" y2="94073"/>
                          <a14:foregroundMark x1="48000" y1="94073" x2="48000" y2="94073"/>
                          <a14:foregroundMark x1="48000" y1="94073" x2="48000" y2="94073"/>
                          <a14:foregroundMark x1="48100" y1="93617" x2="48100" y2="93617"/>
                          <a14:foregroundMark x1="37400" y1="93465" x2="37400" y2="93465"/>
                          <a14:foregroundMark x1="37600" y1="93465" x2="37600" y2="93465"/>
                          <a14:foregroundMark x1="38800" y1="93921" x2="38800" y2="93921"/>
                          <a14:foregroundMark x1="38800" y1="93921" x2="38800" y2="93921"/>
                          <a14:foregroundMark x1="40000" y1="94529" x2="40000" y2="94529"/>
                          <a14:foregroundMark x1="40000" y1="94529" x2="40000" y2="94529"/>
                          <a14:foregroundMark x1="20800" y1="89818" x2="20800" y2="89818"/>
                          <a14:foregroundMark x1="20800" y1="89970" x2="20800" y2="89970"/>
                          <a14:foregroundMark x1="22700" y1="90729" x2="23000" y2="91033"/>
                          <a14:foregroundMark x1="23000" y1="91033" x2="23000" y2="91033"/>
                          <a14:foregroundMark x1="23700" y1="91033" x2="23700" y2="91033"/>
                          <a14:foregroundMark x1="23700" y1="91033" x2="23700" y2="91033"/>
                          <a14:foregroundMark x1="24700" y1="92097" x2="24700" y2="92097"/>
                          <a14:foregroundMark x1="24600" y1="92249" x2="24600" y2="92249"/>
                          <a14:foregroundMark x1="77900" y1="93465" x2="77900" y2="93465"/>
                          <a14:foregroundMark x1="77900" y1="93465" x2="77900" y2="93465"/>
                          <a14:foregroundMark x1="74900" y1="94833" x2="74900" y2="94833"/>
                          <a14:foregroundMark x1="74900" y1="94833" x2="74900" y2="94833"/>
                          <a14:foregroundMark x1="76000" y1="94225" x2="76000" y2="94225"/>
                        </a14:backgroundRemoval>
                      </a14:imgEffect>
                    </a14:imgLayer>
                  </a14:imgProps>
                </a:ext>
                <a:ext uri="{28A0092B-C50C-407E-A947-70E740481C1C}">
                  <a14:useLocalDpi xmlns:a14="http://schemas.microsoft.com/office/drawing/2010/main" val="0"/>
                </a:ext>
              </a:extLst>
            </a:blip>
            <a:srcRect/>
            <a:stretch>
              <a:fillRect/>
            </a:stretch>
          </p:blipFill>
          <p:spPr bwMode="auto">
            <a:xfrm>
              <a:off x="4563092" y="1409055"/>
              <a:ext cx="2684452" cy="176637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663C7BE-19C0-499F-B2A3-E7E306B54C41}"/>
                </a:ext>
              </a:extLst>
            </p:cNvPr>
            <p:cNvSpPr txBox="1"/>
            <p:nvPr/>
          </p:nvSpPr>
          <p:spPr>
            <a:xfrm>
              <a:off x="5690635" y="2631440"/>
              <a:ext cx="1063680" cy="369332"/>
            </a:xfrm>
            <a:prstGeom prst="rect">
              <a:avLst/>
            </a:prstGeom>
            <a:noFill/>
          </p:spPr>
          <p:txBody>
            <a:bodyPr wrap="square" rtlCol="0">
              <a:spAutoFit/>
            </a:bodyPr>
            <a:lstStyle/>
            <a:p>
              <a:r>
                <a:rPr lang="en-US" dirty="0">
                  <a:solidFill>
                    <a:schemeClr val="bg2">
                      <a:lumMod val="50000"/>
                    </a:schemeClr>
                  </a:solidFill>
                </a:rPr>
                <a:t>Internet</a:t>
              </a:r>
            </a:p>
          </p:txBody>
        </p:sp>
      </p:grpSp>
      <p:cxnSp>
        <p:nvCxnSpPr>
          <p:cNvPr id="13" name="Straight Arrow Connector 12">
            <a:extLst>
              <a:ext uri="{FF2B5EF4-FFF2-40B4-BE49-F238E27FC236}">
                <a16:creationId xmlns:a16="http://schemas.microsoft.com/office/drawing/2014/main" id="{C5547AAB-3B8D-4010-B4C1-FA3E200C0EA9}"/>
              </a:ext>
            </a:extLst>
          </p:cNvPr>
          <p:cNvCxnSpPr>
            <a:cxnSpLocks/>
          </p:cNvCxnSpPr>
          <p:nvPr/>
        </p:nvCxnSpPr>
        <p:spPr>
          <a:xfrm flipV="1">
            <a:off x="2352312" y="3198172"/>
            <a:ext cx="2219688" cy="5084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4" name="Picture 2" descr="AC motor - Wikipedia">
            <a:extLst>
              <a:ext uri="{FF2B5EF4-FFF2-40B4-BE49-F238E27FC236}">
                <a16:creationId xmlns:a16="http://schemas.microsoft.com/office/drawing/2014/main" id="{21085083-FC9B-45C2-97D3-41323A085464}"/>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2760" b="97403" l="4375" r="95250">
                        <a14:foregroundMark x1="32750" y1="9091" x2="33125" y2="9091"/>
                        <a14:foregroundMark x1="33125" y1="9091" x2="33125" y2="9091"/>
                        <a14:foregroundMark x1="33125" y1="9091" x2="33125" y2="9091"/>
                        <a14:foregroundMark x1="33750" y1="6169" x2="33750" y2="6169"/>
                        <a14:foregroundMark x1="33750" y1="6169" x2="33750" y2="6169"/>
                        <a14:foregroundMark x1="34375" y1="3084" x2="34375" y2="3084"/>
                        <a14:foregroundMark x1="34375" y1="3084" x2="34375" y2="3084"/>
                        <a14:foregroundMark x1="24125" y1="3247" x2="24125" y2="3247"/>
                        <a14:foregroundMark x1="24125" y1="3247" x2="24125" y2="3247"/>
                        <a14:foregroundMark x1="25375" y1="2760" x2="25375" y2="2760"/>
                        <a14:foregroundMark x1="25375" y1="2760" x2="25375" y2="2760"/>
                        <a14:foregroundMark x1="32000" y1="2922" x2="32000" y2="2922"/>
                        <a14:foregroundMark x1="32000" y1="2922" x2="32000" y2="2922"/>
                        <a14:foregroundMark x1="42375" y1="3409" x2="42375" y2="3409"/>
                        <a14:foregroundMark x1="42375" y1="3409" x2="42375" y2="3409"/>
                        <a14:foregroundMark x1="45375" y1="3247" x2="45375" y2="3247"/>
                        <a14:foregroundMark x1="45375" y1="3247" x2="45375" y2="3247"/>
                        <a14:foregroundMark x1="26750" y1="52597" x2="26750" y2="52597"/>
                        <a14:foregroundMark x1="26750" y1="52597" x2="26750" y2="52597"/>
                        <a14:foregroundMark x1="91375" y1="51136" x2="91375" y2="51136"/>
                        <a14:foregroundMark x1="91250" y1="51299" x2="91250" y2="51299"/>
                        <a14:foregroundMark x1="95250" y1="46591" x2="95250" y2="46591"/>
                        <a14:foregroundMark x1="95125" y1="46753" x2="95125" y2="46753"/>
                        <a14:foregroundMark x1="9500" y1="58117" x2="9500" y2="58117"/>
                        <a14:foregroundMark x1="9500" y1="58117" x2="9500" y2="58117"/>
                        <a14:foregroundMark x1="5625" y1="58929" x2="5625" y2="58929"/>
                        <a14:foregroundMark x1="5625" y1="58929" x2="5625" y2="58929"/>
                        <a14:foregroundMark x1="5625" y1="58929" x2="5625" y2="58929"/>
                        <a14:foregroundMark x1="6125" y1="58929" x2="6125" y2="58929"/>
                        <a14:foregroundMark x1="6250" y1="58929" x2="6250" y2="58929"/>
                        <a14:foregroundMark x1="6250" y1="58929" x2="6250" y2="58929"/>
                        <a14:foregroundMark x1="6250" y1="58929" x2="6375" y2="59253"/>
                        <a14:foregroundMark x1="8125" y1="59091" x2="14500" y2="59578"/>
                        <a14:foregroundMark x1="8250" y1="58929" x2="7375" y2="58929"/>
                        <a14:foregroundMark x1="5625" y1="59253" x2="4750" y2="59253"/>
                        <a14:foregroundMark x1="4375" y1="59253" x2="6375" y2="59416"/>
                        <a14:foregroundMark x1="10125" y1="55195" x2="10125" y2="55195"/>
                        <a14:foregroundMark x1="9750" y1="55357" x2="9750" y2="55357"/>
                        <a14:foregroundMark x1="55875" y1="82955" x2="55875" y2="82955"/>
                        <a14:foregroundMark x1="55875" y1="82792" x2="56125" y2="82792"/>
                        <a14:foregroundMark x1="56250" y1="82792" x2="56250" y2="82792"/>
                        <a14:foregroundMark x1="39500" y1="93182" x2="39500" y2="93182"/>
                        <a14:foregroundMark x1="39500" y1="93182" x2="39500" y2="93182"/>
                        <a14:foregroundMark x1="39500" y1="93182" x2="39500" y2="93182"/>
                        <a14:foregroundMark x1="31375" y1="97403" x2="31375" y2="97403"/>
                        <a14:foregroundMark x1="31375" y1="97403" x2="31375" y2="97403"/>
                      </a14:backgroundRemoval>
                    </a14:imgEffect>
                  </a14:imgLayer>
                </a14:imgProps>
              </a:ext>
              <a:ext uri="{28A0092B-C50C-407E-A947-70E740481C1C}">
                <a14:useLocalDpi xmlns:a14="http://schemas.microsoft.com/office/drawing/2010/main" val="0"/>
              </a:ext>
            </a:extLst>
          </a:blip>
          <a:srcRect/>
          <a:stretch>
            <a:fillRect/>
          </a:stretch>
        </p:blipFill>
        <p:spPr bwMode="auto">
          <a:xfrm>
            <a:off x="9048880" y="1764474"/>
            <a:ext cx="1721362" cy="1325449"/>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72572B02-13F7-4A5A-9E5B-FA372DD14B5D}"/>
              </a:ext>
            </a:extLst>
          </p:cNvPr>
          <p:cNvCxnSpPr>
            <a:cxnSpLocks/>
          </p:cNvCxnSpPr>
          <p:nvPr/>
        </p:nvCxnSpPr>
        <p:spPr>
          <a:xfrm flipV="1">
            <a:off x="6721980" y="2611485"/>
            <a:ext cx="2111124" cy="1715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0DD2D4-B5E0-4D1E-9CF8-B4EEA4C178FC}"/>
              </a:ext>
            </a:extLst>
          </p:cNvPr>
          <p:cNvCxnSpPr>
            <a:cxnSpLocks/>
          </p:cNvCxnSpPr>
          <p:nvPr/>
        </p:nvCxnSpPr>
        <p:spPr>
          <a:xfrm>
            <a:off x="7056176" y="3396781"/>
            <a:ext cx="2184357" cy="8905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0E8A58B8-2499-4CB3-9A78-4A46BAB47FF2}"/>
              </a:ext>
            </a:extLst>
          </p:cNvPr>
          <p:cNvSpPr>
            <a:spLocks noGrp="1"/>
          </p:cNvSpPr>
          <p:nvPr>
            <p:ph type="dt" sz="half" idx="10"/>
          </p:nvPr>
        </p:nvSpPr>
        <p:spPr/>
        <p:txBody>
          <a:bodyPr/>
          <a:lstStyle/>
          <a:p>
            <a:fld id="{BFF2AA4C-12A4-44D8-8C58-A7C1D115F5AC}" type="datetime1">
              <a:rPr lang="en-US" smtClean="0"/>
              <a:t>10/12/2024</a:t>
            </a:fld>
            <a:endParaRPr lang="en-US"/>
          </a:p>
        </p:txBody>
      </p:sp>
      <p:sp>
        <p:nvSpPr>
          <p:cNvPr id="4" name="Slide Number Placeholder 3">
            <a:extLst>
              <a:ext uri="{FF2B5EF4-FFF2-40B4-BE49-F238E27FC236}">
                <a16:creationId xmlns:a16="http://schemas.microsoft.com/office/drawing/2014/main" id="{83F2D562-6292-4EFE-ABC9-EC8AAA861C63}"/>
              </a:ext>
            </a:extLst>
          </p:cNvPr>
          <p:cNvSpPr>
            <a:spLocks noGrp="1"/>
          </p:cNvSpPr>
          <p:nvPr>
            <p:ph type="sldNum" sz="quarter" idx="12"/>
          </p:nvPr>
        </p:nvSpPr>
        <p:spPr/>
        <p:txBody>
          <a:bodyPr/>
          <a:lstStyle/>
          <a:p>
            <a:fld id="{1B8B922A-F885-463B-AE47-682202411510}" type="slidenum">
              <a:rPr lang="en-US" smtClean="0"/>
              <a:t>16</a:t>
            </a:fld>
            <a:endParaRPr lang="en-US"/>
          </a:p>
        </p:txBody>
      </p:sp>
    </p:spTree>
    <p:extLst>
      <p:ext uri="{BB962C8B-B14F-4D97-AF65-F5344CB8AC3E}">
        <p14:creationId xmlns:p14="http://schemas.microsoft.com/office/powerpoint/2010/main" val="3284856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pic>
        <p:nvPicPr>
          <p:cNvPr id="12" name="Picture 6" descr="Bulb On Off Vector Art, Icons, and Graphics for Free Download">
            <a:extLst>
              <a:ext uri="{FF2B5EF4-FFF2-40B4-BE49-F238E27FC236}">
                <a16:creationId xmlns:a16="http://schemas.microsoft.com/office/drawing/2014/main" id="{4FE8FE7F-1862-4606-9947-BE5633BA5C8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1098" b="75815" l="15364" r="89768">
                        <a14:foregroundMark x1="69481" y1="47143" x2="69481" y2="47143"/>
                        <a14:foregroundMark x1="69805" y1="46939" x2="69805" y2="46939"/>
                        <a14:foregroundMark x1="69610" y1="46633" x2="69610" y2="46633"/>
                        <a14:foregroundMark x1="69805" y1="46939" x2="69805" y2="46939"/>
                        <a14:foregroundMark x1="69805" y1="46939" x2="69805" y2="46939"/>
                        <a14:foregroundMark x1="71688" y1="40612" x2="71688" y2="40612"/>
                        <a14:foregroundMark x1="71818" y1="40612" x2="71818" y2="40612"/>
                        <a14:foregroundMark x1="71948" y1="41020" x2="72532" y2="40612"/>
                        <a14:foregroundMark x1="72662" y1="39592" x2="70909" y2="42959"/>
                        <a14:foregroundMark x1="70065" y1="42959" x2="68247" y2="42959"/>
                        <a14:foregroundMark x1="65649" y1="45408" x2="64805" y2="46429"/>
                        <a14:foregroundMark x1="66104" y1="42347" x2="67987" y2="42143"/>
                        <a14:foregroundMark x1="70195" y1="40612" x2="70584" y2="48571"/>
                        <a14:foregroundMark x1="69805" y1="53980" x2="69481" y2="57041"/>
                        <a14:foregroundMark x1="71039" y1="72347" x2="71039" y2="72347"/>
                        <a14:foregroundMark x1="71169" y1="72551" x2="71169" y2="72551"/>
                        <a14:foregroundMark x1="71688" y1="71224" x2="71688" y2="71224"/>
                        <a14:foregroundMark x1="71169" y1="58571" x2="71299" y2="60510"/>
                        <a14:foregroundMark x1="71818" y1="67857" x2="71818" y2="67857"/>
                        <a14:foregroundMark x1="71688" y1="67857" x2="71688" y2="67857"/>
                        <a14:foregroundMark x1="71169" y1="51633" x2="71169" y2="51633"/>
                        <a14:foregroundMark x1="71039" y1="50510" x2="71039" y2="50510"/>
                        <a14:foregroundMark x1="71429" y1="50306" x2="71429" y2="50306"/>
                        <a14:foregroundMark x1="71688" y1="50306" x2="72922" y2="47755"/>
                        <a14:foregroundMark x1="74870" y1="46020" x2="75390" y2="46020"/>
                        <a14:foregroundMark x1="75974" y1="46429" x2="76234" y2="48367"/>
                        <a14:foregroundMark x1="69481" y1="70816" x2="69481" y2="70816"/>
                        <a14:foregroundMark x1="72792" y1="70408" x2="72273" y2="70408"/>
                        <a14:foregroundMark x1="71299" y1="70000" x2="71299" y2="70000"/>
                        <a14:foregroundMark x1="70325" y1="66327" x2="70325" y2="66327"/>
                        <a14:foregroundMark x1="70325" y1="65612" x2="69091" y2="65612"/>
                        <a14:foregroundMark x1="68961" y1="65612" x2="68961" y2="65612"/>
                        <a14:foregroundMark x1="72273" y1="65612" x2="72922" y2="65204"/>
                        <a14:foregroundMark x1="72922" y1="65000" x2="69221" y2="65918"/>
                        <a14:foregroundMark x1="68831" y1="65918" x2="69221" y2="67347"/>
                        <a14:foregroundMark x1="71688" y1="71020" x2="71948" y2="72347"/>
                        <a14:foregroundMark x1="72403" y1="72347" x2="73896" y2="67143"/>
                        <a14:foregroundMark x1="70584" y1="47347" x2="70584" y2="47347"/>
                        <a14:foregroundMark x1="70584" y1="47347" x2="70584" y2="47347"/>
                        <a14:foregroundMark x1="70584" y1="47347" x2="70584" y2="47347"/>
                        <a14:foregroundMark x1="68377" y1="55510" x2="75260" y2="42551"/>
                        <a14:foregroundMark x1="71299" y1="69082" x2="72273" y2="65000"/>
                      </a14:backgroundRemoval>
                    </a14:imgEffect>
                  </a14:imgLayer>
                </a14:imgProps>
              </a:ext>
              <a:ext uri="{28A0092B-C50C-407E-A947-70E740481C1C}">
                <a14:useLocalDpi xmlns:a14="http://schemas.microsoft.com/office/drawing/2010/main" val="0"/>
              </a:ext>
            </a:extLst>
          </a:blip>
          <a:srcRect l="15334" t="23379" r="55613" b="17952"/>
          <a:stretch/>
        </p:blipFill>
        <p:spPr bwMode="auto">
          <a:xfrm>
            <a:off x="9252200" y="4145281"/>
            <a:ext cx="806468" cy="10363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pic>
        <p:nvPicPr>
          <p:cNvPr id="7" name="Picture 2" descr="Phone Illustration&quot; Images – Browse 676 Stock Photos, Vectors, and Video |  Adobe Stock">
            <a:extLst>
              <a:ext uri="{FF2B5EF4-FFF2-40B4-BE49-F238E27FC236}">
                <a16:creationId xmlns:a16="http://schemas.microsoft.com/office/drawing/2014/main" id="{AB57DD75-DDC0-4163-AC24-CAE11AE1059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9444" l="10000" r="90000">
                        <a14:foregroundMark x1="27037" y1="95000" x2="26667" y2="96111"/>
                        <a14:foregroundMark x1="26852" y1="92778" x2="27407" y2="92778"/>
                        <a14:foregroundMark x1="29630" y1="91389" x2="29630" y2="91389"/>
                        <a14:foregroundMark x1="67963" y1="96667" x2="67963" y2="96667"/>
                        <a14:foregroundMark x1="71852" y1="98056" x2="71852" y2="98056"/>
                        <a14:foregroundMark x1="30000" y1="99444" x2="30000" y2="99444"/>
                        <a14:foregroundMark x1="51667" y1="33333" x2="51667" y2="33333"/>
                        <a14:foregroundMark x1="52778" y1="26944" x2="52778" y2="26944"/>
                        <a14:foregroundMark x1="51852" y1="23611" x2="51852" y2="23611"/>
                        <a14:foregroundMark x1="50000" y1="37778" x2="49815" y2="28611"/>
                        <a14:foregroundMark x1="49815" y1="29167" x2="49630" y2="35278"/>
                        <a14:foregroundMark x1="49259" y1="25556" x2="49259" y2="25556"/>
                        <a14:foregroundMark x1="48148" y1="24444" x2="48148" y2="22222"/>
                        <a14:foregroundMark x1="46852" y1="19722" x2="46852" y2="19722"/>
                        <a14:foregroundMark x1="46111" y1="19722" x2="45370" y2="21944"/>
                        <a14:foregroundMark x1="45370" y1="33056" x2="45741" y2="34444"/>
                        <a14:foregroundMark x1="47037" y1="29167" x2="48333" y2="29167"/>
                        <a14:foregroundMark x1="51296" y1="21944" x2="50926" y2="26667"/>
                        <a14:foregroundMark x1="50556" y1="31667" x2="50741" y2="34167"/>
                        <a14:foregroundMark x1="54074" y1="24167" x2="52963" y2="28333"/>
                        <a14:foregroundMark x1="52778" y1="34722" x2="52593" y2="36944"/>
                        <a14:foregroundMark x1="52407" y1="40556" x2="52222" y2="51667"/>
                        <a14:foregroundMark x1="52222" y1="53333" x2="50556" y2="56667"/>
                        <a14:foregroundMark x1="49259" y1="58056" x2="48704" y2="58056"/>
                      </a14:backgroundRemoval>
                    </a14:imgEffect>
                  </a14:imgLayer>
                </a14:imgProps>
              </a:ext>
              <a:ext uri="{28A0092B-C50C-407E-A947-70E740481C1C}">
                <a14:useLocalDpi xmlns:a14="http://schemas.microsoft.com/office/drawing/2010/main" val="0"/>
              </a:ext>
            </a:extLst>
          </a:blip>
          <a:srcRect/>
          <a:stretch>
            <a:fillRect/>
          </a:stretch>
        </p:blipFill>
        <p:spPr bwMode="auto">
          <a:xfrm>
            <a:off x="0" y="3629481"/>
            <a:ext cx="2987585" cy="199172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420B28DA-C314-4FD9-B6EF-FD98B78E66AE}"/>
              </a:ext>
            </a:extLst>
          </p:cNvPr>
          <p:cNvGrpSpPr/>
          <p:nvPr/>
        </p:nvGrpSpPr>
        <p:grpSpPr>
          <a:xfrm>
            <a:off x="4466844" y="2024797"/>
            <a:ext cx="2684452" cy="1766370"/>
            <a:chOff x="4563092" y="1409055"/>
            <a:chExt cx="2684452" cy="1766370"/>
          </a:xfrm>
        </p:grpSpPr>
        <p:pic>
          <p:nvPicPr>
            <p:cNvPr id="10" name="Picture 4" descr="What's the Cloud? What's a Private Cloud? | by Lima | Lima | Medium">
              <a:extLst>
                <a:ext uri="{FF2B5EF4-FFF2-40B4-BE49-F238E27FC236}">
                  <a16:creationId xmlns:a16="http://schemas.microsoft.com/office/drawing/2014/main" id="{2EC61195-E24D-46D5-A942-FFB415C01A7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271" b="94833" l="10000" r="90000">
                          <a14:foregroundMark x1="46700" y1="73860" x2="46700" y2="73860"/>
                          <a14:foregroundMark x1="46800" y1="78116" x2="46800" y2="78116"/>
                          <a14:foregroundMark x1="47000" y1="79027" x2="47000" y2="79027"/>
                          <a14:foregroundMark x1="48600" y1="80547" x2="53100" y2="80699"/>
                          <a14:foregroundMark x1="58600" y1="82067" x2="58900" y2="82523"/>
                          <a14:foregroundMark x1="34200" y1="90122" x2="34200" y2="90122"/>
                          <a14:foregroundMark x1="34900" y1="90881" x2="34900" y2="90881"/>
                          <a14:foregroundMark x1="34900" y1="90881" x2="34900" y2="90881"/>
                          <a14:foregroundMark x1="29200" y1="93161" x2="29200" y2="93161"/>
                          <a14:foregroundMark x1="29100" y1="93161" x2="29100" y2="93161"/>
                          <a14:foregroundMark x1="52900" y1="75380" x2="52900" y2="75380"/>
                          <a14:foregroundMark x1="52900" y1="75380" x2="52900" y2="75380"/>
                          <a14:foregroundMark x1="48000" y1="94073" x2="48000" y2="94073"/>
                          <a14:foregroundMark x1="48000" y1="94073" x2="48000" y2="94073"/>
                          <a14:foregroundMark x1="48000" y1="94073" x2="48000" y2="94073"/>
                          <a14:foregroundMark x1="48100" y1="93617" x2="48100" y2="93617"/>
                          <a14:foregroundMark x1="37400" y1="93465" x2="37400" y2="93465"/>
                          <a14:foregroundMark x1="37600" y1="93465" x2="37600" y2="93465"/>
                          <a14:foregroundMark x1="38800" y1="93921" x2="38800" y2="93921"/>
                          <a14:foregroundMark x1="38800" y1="93921" x2="38800" y2="93921"/>
                          <a14:foregroundMark x1="40000" y1="94529" x2="40000" y2="94529"/>
                          <a14:foregroundMark x1="40000" y1="94529" x2="40000" y2="94529"/>
                          <a14:foregroundMark x1="20800" y1="89818" x2="20800" y2="89818"/>
                          <a14:foregroundMark x1="20800" y1="89970" x2="20800" y2="89970"/>
                          <a14:foregroundMark x1="22700" y1="90729" x2="23000" y2="91033"/>
                          <a14:foregroundMark x1="23000" y1="91033" x2="23000" y2="91033"/>
                          <a14:foregroundMark x1="23700" y1="91033" x2="23700" y2="91033"/>
                          <a14:foregroundMark x1="23700" y1="91033" x2="23700" y2="91033"/>
                          <a14:foregroundMark x1="24700" y1="92097" x2="24700" y2="92097"/>
                          <a14:foregroundMark x1="24600" y1="92249" x2="24600" y2="92249"/>
                          <a14:foregroundMark x1="77900" y1="93465" x2="77900" y2="93465"/>
                          <a14:foregroundMark x1="77900" y1="93465" x2="77900" y2="93465"/>
                          <a14:foregroundMark x1="74900" y1="94833" x2="74900" y2="94833"/>
                          <a14:foregroundMark x1="74900" y1="94833" x2="74900" y2="94833"/>
                          <a14:foregroundMark x1="76000" y1="94225" x2="76000" y2="94225"/>
                        </a14:backgroundRemoval>
                      </a14:imgEffect>
                    </a14:imgLayer>
                  </a14:imgProps>
                </a:ext>
                <a:ext uri="{28A0092B-C50C-407E-A947-70E740481C1C}">
                  <a14:useLocalDpi xmlns:a14="http://schemas.microsoft.com/office/drawing/2010/main" val="0"/>
                </a:ext>
              </a:extLst>
            </a:blip>
            <a:srcRect/>
            <a:stretch>
              <a:fillRect/>
            </a:stretch>
          </p:blipFill>
          <p:spPr bwMode="auto">
            <a:xfrm>
              <a:off x="4563092" y="1409055"/>
              <a:ext cx="2684452" cy="176637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663C7BE-19C0-499F-B2A3-E7E306B54C41}"/>
                </a:ext>
              </a:extLst>
            </p:cNvPr>
            <p:cNvSpPr txBox="1"/>
            <p:nvPr/>
          </p:nvSpPr>
          <p:spPr>
            <a:xfrm>
              <a:off x="5690635" y="2631440"/>
              <a:ext cx="1063680" cy="369332"/>
            </a:xfrm>
            <a:prstGeom prst="rect">
              <a:avLst/>
            </a:prstGeom>
            <a:noFill/>
          </p:spPr>
          <p:txBody>
            <a:bodyPr wrap="square" rtlCol="0">
              <a:spAutoFit/>
            </a:bodyPr>
            <a:lstStyle/>
            <a:p>
              <a:r>
                <a:rPr lang="en-US" dirty="0">
                  <a:solidFill>
                    <a:schemeClr val="bg2">
                      <a:lumMod val="50000"/>
                    </a:schemeClr>
                  </a:solidFill>
                </a:rPr>
                <a:t>Internet</a:t>
              </a:r>
            </a:p>
          </p:txBody>
        </p:sp>
      </p:grpSp>
      <p:cxnSp>
        <p:nvCxnSpPr>
          <p:cNvPr id="13" name="Straight Arrow Connector 12">
            <a:extLst>
              <a:ext uri="{FF2B5EF4-FFF2-40B4-BE49-F238E27FC236}">
                <a16:creationId xmlns:a16="http://schemas.microsoft.com/office/drawing/2014/main" id="{C5547AAB-3B8D-4010-B4C1-FA3E200C0EA9}"/>
              </a:ext>
            </a:extLst>
          </p:cNvPr>
          <p:cNvCxnSpPr>
            <a:cxnSpLocks/>
          </p:cNvCxnSpPr>
          <p:nvPr/>
        </p:nvCxnSpPr>
        <p:spPr>
          <a:xfrm flipV="1">
            <a:off x="2352312" y="3198172"/>
            <a:ext cx="2219688" cy="5084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4" name="Picture 2" descr="AC motor - Wikipedia">
            <a:extLst>
              <a:ext uri="{FF2B5EF4-FFF2-40B4-BE49-F238E27FC236}">
                <a16:creationId xmlns:a16="http://schemas.microsoft.com/office/drawing/2014/main" id="{21085083-FC9B-45C2-97D3-41323A085464}"/>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2760" b="97403" l="4375" r="95250">
                        <a14:foregroundMark x1="32750" y1="9091" x2="33125" y2="9091"/>
                        <a14:foregroundMark x1="33125" y1="9091" x2="33125" y2="9091"/>
                        <a14:foregroundMark x1="33125" y1="9091" x2="33125" y2="9091"/>
                        <a14:foregroundMark x1="33750" y1="6169" x2="33750" y2="6169"/>
                        <a14:foregroundMark x1="33750" y1="6169" x2="33750" y2="6169"/>
                        <a14:foregroundMark x1="34375" y1="3084" x2="34375" y2="3084"/>
                        <a14:foregroundMark x1="34375" y1="3084" x2="34375" y2="3084"/>
                        <a14:foregroundMark x1="24125" y1="3247" x2="24125" y2="3247"/>
                        <a14:foregroundMark x1="24125" y1="3247" x2="24125" y2="3247"/>
                        <a14:foregroundMark x1="25375" y1="2760" x2="25375" y2="2760"/>
                        <a14:foregroundMark x1="25375" y1="2760" x2="25375" y2="2760"/>
                        <a14:foregroundMark x1="32000" y1="2922" x2="32000" y2="2922"/>
                        <a14:foregroundMark x1="32000" y1="2922" x2="32000" y2="2922"/>
                        <a14:foregroundMark x1="42375" y1="3409" x2="42375" y2="3409"/>
                        <a14:foregroundMark x1="42375" y1="3409" x2="42375" y2="3409"/>
                        <a14:foregroundMark x1="45375" y1="3247" x2="45375" y2="3247"/>
                        <a14:foregroundMark x1="45375" y1="3247" x2="45375" y2="3247"/>
                        <a14:foregroundMark x1="26750" y1="52597" x2="26750" y2="52597"/>
                        <a14:foregroundMark x1="26750" y1="52597" x2="26750" y2="52597"/>
                        <a14:foregroundMark x1="91375" y1="51136" x2="91375" y2="51136"/>
                        <a14:foregroundMark x1="91250" y1="51299" x2="91250" y2="51299"/>
                        <a14:foregroundMark x1="95250" y1="46591" x2="95250" y2="46591"/>
                        <a14:foregroundMark x1="95125" y1="46753" x2="95125" y2="46753"/>
                        <a14:foregroundMark x1="9500" y1="58117" x2="9500" y2="58117"/>
                        <a14:foregroundMark x1="9500" y1="58117" x2="9500" y2="58117"/>
                        <a14:foregroundMark x1="5625" y1="58929" x2="5625" y2="58929"/>
                        <a14:foregroundMark x1="5625" y1="58929" x2="5625" y2="58929"/>
                        <a14:foregroundMark x1="5625" y1="58929" x2="5625" y2="58929"/>
                        <a14:foregroundMark x1="6125" y1="58929" x2="6125" y2="58929"/>
                        <a14:foregroundMark x1="6250" y1="58929" x2="6250" y2="58929"/>
                        <a14:foregroundMark x1="6250" y1="58929" x2="6250" y2="58929"/>
                        <a14:foregroundMark x1="6250" y1="58929" x2="6375" y2="59253"/>
                        <a14:foregroundMark x1="8125" y1="59091" x2="14500" y2="59578"/>
                        <a14:foregroundMark x1="8250" y1="58929" x2="7375" y2="58929"/>
                        <a14:foregroundMark x1="5625" y1="59253" x2="4750" y2="59253"/>
                        <a14:foregroundMark x1="4375" y1="59253" x2="6375" y2="59416"/>
                        <a14:foregroundMark x1="10125" y1="55195" x2="10125" y2="55195"/>
                        <a14:foregroundMark x1="9750" y1="55357" x2="9750" y2="55357"/>
                        <a14:foregroundMark x1="55875" y1="82955" x2="55875" y2="82955"/>
                        <a14:foregroundMark x1="55875" y1="82792" x2="56125" y2="82792"/>
                        <a14:foregroundMark x1="56250" y1="82792" x2="56250" y2="82792"/>
                        <a14:foregroundMark x1="39500" y1="93182" x2="39500" y2="93182"/>
                        <a14:foregroundMark x1="39500" y1="93182" x2="39500" y2="93182"/>
                        <a14:foregroundMark x1="39500" y1="93182" x2="39500" y2="93182"/>
                        <a14:foregroundMark x1="31375" y1="97403" x2="31375" y2="97403"/>
                        <a14:foregroundMark x1="31375" y1="97403" x2="31375" y2="97403"/>
                      </a14:backgroundRemoval>
                    </a14:imgEffect>
                  </a14:imgLayer>
                </a14:imgProps>
              </a:ext>
              <a:ext uri="{28A0092B-C50C-407E-A947-70E740481C1C}">
                <a14:useLocalDpi xmlns:a14="http://schemas.microsoft.com/office/drawing/2010/main" val="0"/>
              </a:ext>
            </a:extLst>
          </a:blip>
          <a:srcRect/>
          <a:stretch>
            <a:fillRect/>
          </a:stretch>
        </p:blipFill>
        <p:spPr bwMode="auto">
          <a:xfrm>
            <a:off x="9048880" y="1764474"/>
            <a:ext cx="1721362" cy="1325449"/>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72572B02-13F7-4A5A-9E5B-FA372DD14B5D}"/>
              </a:ext>
            </a:extLst>
          </p:cNvPr>
          <p:cNvCxnSpPr>
            <a:cxnSpLocks/>
          </p:cNvCxnSpPr>
          <p:nvPr/>
        </p:nvCxnSpPr>
        <p:spPr>
          <a:xfrm flipV="1">
            <a:off x="6721980" y="2611485"/>
            <a:ext cx="2111124" cy="1715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0DD2D4-B5E0-4D1E-9CF8-B4EEA4C178FC}"/>
              </a:ext>
            </a:extLst>
          </p:cNvPr>
          <p:cNvCxnSpPr>
            <a:cxnSpLocks/>
          </p:cNvCxnSpPr>
          <p:nvPr/>
        </p:nvCxnSpPr>
        <p:spPr>
          <a:xfrm>
            <a:off x="7056176" y="3396781"/>
            <a:ext cx="2184357" cy="8905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Picture 6" descr="Bulb On Off Vector Art, Icons, and Graphics for Free Download">
            <a:extLst>
              <a:ext uri="{FF2B5EF4-FFF2-40B4-BE49-F238E27FC236}">
                <a16:creationId xmlns:a16="http://schemas.microsoft.com/office/drawing/2014/main" id="{8C719F6E-C6E4-42B7-B7C0-7AFE57CC646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1098" b="75815" l="15364" r="89768">
                        <a14:foregroundMark x1="69481" y1="47143" x2="69481" y2="47143"/>
                        <a14:foregroundMark x1="69805" y1="46939" x2="69805" y2="46939"/>
                        <a14:foregroundMark x1="69610" y1="46633" x2="69610" y2="46633"/>
                        <a14:foregroundMark x1="69805" y1="46939" x2="69805" y2="46939"/>
                        <a14:foregroundMark x1="69805" y1="46939" x2="69805" y2="46939"/>
                        <a14:foregroundMark x1="71688" y1="40612" x2="71688" y2="40612"/>
                        <a14:foregroundMark x1="71818" y1="40612" x2="71818" y2="40612"/>
                        <a14:foregroundMark x1="71948" y1="41020" x2="72532" y2="40612"/>
                        <a14:foregroundMark x1="72662" y1="39592" x2="70909" y2="42959"/>
                        <a14:foregroundMark x1="70065" y1="42959" x2="68247" y2="42959"/>
                        <a14:foregroundMark x1="65649" y1="45408" x2="64805" y2="46429"/>
                        <a14:foregroundMark x1="66104" y1="42347" x2="67987" y2="42143"/>
                        <a14:foregroundMark x1="70195" y1="40612" x2="70584" y2="48571"/>
                        <a14:foregroundMark x1="69805" y1="53980" x2="69481" y2="57041"/>
                        <a14:foregroundMark x1="71039" y1="72347" x2="71039" y2="72347"/>
                        <a14:foregroundMark x1="71169" y1="72551" x2="71169" y2="72551"/>
                        <a14:foregroundMark x1="71688" y1="71224" x2="71688" y2="71224"/>
                        <a14:foregroundMark x1="71169" y1="58571" x2="71299" y2="60510"/>
                        <a14:foregroundMark x1="71818" y1="67857" x2="71818" y2="67857"/>
                        <a14:foregroundMark x1="71688" y1="67857" x2="71688" y2="67857"/>
                        <a14:foregroundMark x1="71169" y1="51633" x2="71169" y2="51633"/>
                        <a14:foregroundMark x1="71039" y1="50510" x2="71039" y2="50510"/>
                        <a14:foregroundMark x1="71429" y1="50306" x2="71429" y2="50306"/>
                        <a14:foregroundMark x1="71688" y1="50306" x2="72922" y2="47755"/>
                        <a14:foregroundMark x1="74870" y1="46020" x2="75390" y2="46020"/>
                        <a14:foregroundMark x1="75974" y1="46429" x2="76234" y2="48367"/>
                        <a14:foregroundMark x1="69481" y1="70816" x2="69481" y2="70816"/>
                        <a14:foregroundMark x1="72792" y1="70408" x2="72273" y2="70408"/>
                        <a14:foregroundMark x1="71299" y1="70000" x2="71299" y2="70000"/>
                        <a14:foregroundMark x1="70325" y1="66327" x2="70325" y2="66327"/>
                        <a14:foregroundMark x1="70325" y1="65612" x2="69091" y2="65612"/>
                        <a14:foregroundMark x1="68961" y1="65612" x2="68961" y2="65612"/>
                        <a14:foregroundMark x1="72273" y1="65612" x2="72922" y2="65204"/>
                        <a14:foregroundMark x1="72922" y1="65000" x2="69221" y2="65918"/>
                        <a14:foregroundMark x1="68831" y1="65918" x2="69221" y2="67347"/>
                        <a14:foregroundMark x1="71688" y1="71020" x2="71948" y2="72347"/>
                        <a14:foregroundMark x1="72403" y1="72347" x2="73896" y2="67143"/>
                        <a14:foregroundMark x1="70584" y1="47347" x2="70584" y2="47347"/>
                        <a14:foregroundMark x1="70584" y1="47347" x2="70584" y2="47347"/>
                        <a14:foregroundMark x1="70584" y1="47347" x2="70584" y2="47347"/>
                        <a14:foregroundMark x1="68377" y1="55510" x2="75260" y2="42551"/>
                        <a14:foregroundMark x1="71299" y1="69082" x2="72273" y2="65000"/>
                      </a14:backgroundRemoval>
                    </a14:imgEffect>
                  </a14:imgLayer>
                </a14:imgProps>
              </a:ext>
              <a:ext uri="{28A0092B-C50C-407E-A947-70E740481C1C}">
                <a14:useLocalDpi xmlns:a14="http://schemas.microsoft.com/office/drawing/2010/main" val="0"/>
              </a:ext>
            </a:extLst>
          </a:blip>
          <a:srcRect l="58990" t="23811" r="16770" b="21833"/>
          <a:stretch/>
        </p:blipFill>
        <p:spPr bwMode="auto">
          <a:xfrm>
            <a:off x="9319012" y="4145281"/>
            <a:ext cx="672845" cy="96012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Digital door handle line icon concept. Electronic smart door lock. Outline  Graphic design. Vector illustration on white background 7122428 Vector Art  at Vecteezy">
            <a:extLst>
              <a:ext uri="{FF2B5EF4-FFF2-40B4-BE49-F238E27FC236}">
                <a16:creationId xmlns:a16="http://schemas.microsoft.com/office/drawing/2014/main" id="{6951AB48-F0FD-4C32-B4DA-B34FC1B006F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20660" y="4663441"/>
            <a:ext cx="2271031" cy="2271031"/>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578EF39D-A578-44FF-8A9B-C886BAA802BE}"/>
              </a:ext>
            </a:extLst>
          </p:cNvPr>
          <p:cNvCxnSpPr>
            <a:cxnSpLocks/>
          </p:cNvCxnSpPr>
          <p:nvPr/>
        </p:nvCxnSpPr>
        <p:spPr>
          <a:xfrm>
            <a:off x="5764943" y="3842071"/>
            <a:ext cx="763873" cy="9968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FD62524-6B24-4BF5-83B8-FAC805E2E6A5}"/>
              </a:ext>
            </a:extLst>
          </p:cNvPr>
          <p:cNvCxnSpPr>
            <a:cxnSpLocks/>
          </p:cNvCxnSpPr>
          <p:nvPr/>
        </p:nvCxnSpPr>
        <p:spPr>
          <a:xfrm flipV="1">
            <a:off x="6126227" y="1151609"/>
            <a:ext cx="1707941" cy="100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200" name="Picture 8" descr="Premium Vector | A coffee maker with a spoon on the top.">
            <a:extLst>
              <a:ext uri="{FF2B5EF4-FFF2-40B4-BE49-F238E27FC236}">
                <a16:creationId xmlns:a16="http://schemas.microsoft.com/office/drawing/2014/main" id="{B7945779-07C0-48A0-B5AC-48396F56C0F9}"/>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05441" y="-224052"/>
            <a:ext cx="2321133" cy="2321133"/>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Air Conditioner Icon Hi-res Stock Photography And Images, 54% OFF">
            <a:extLst>
              <a:ext uri="{FF2B5EF4-FFF2-40B4-BE49-F238E27FC236}">
                <a16:creationId xmlns:a16="http://schemas.microsoft.com/office/drawing/2014/main" id="{0A60A4AE-342D-450C-A633-7FE2B94705AD}"/>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9856" b="89904" l="6731" r="93990">
                        <a14:foregroundMark x1="9615" y1="26442" x2="4808" y2="39904"/>
                        <a14:foregroundMark x1="4808" y1="39904" x2="4693" y2="41567"/>
                        <a14:foregroundMark x1="10064" y1="43484" x2="10337" y2="43029"/>
                        <a14:foregroundMark x1="10337" y1="43029" x2="10096" y2="29567"/>
                        <a14:foregroundMark x1="10096" y1="29567" x2="9135" y2="26683"/>
                        <a14:foregroundMark x1="6971" y1="55769" x2="6971" y2="55769"/>
                        <a14:foregroundMark x1="6971" y1="55288" x2="6971" y2="55288"/>
                        <a14:foregroundMark x1="89183" y1="29087" x2="94231" y2="40144"/>
                        <a14:foregroundMark x1="94231" y1="40144" x2="92067" y2="52404"/>
                        <a14:foregroundMark x1="92067" y1="52404" x2="93990" y2="50481"/>
                        <a14:backgroundMark x1="5048" y1="41587" x2="4327" y2="55048"/>
                      </a14:backgroundRemoval>
                    </a14:imgEffect>
                  </a14:imgLayer>
                </a14:imgProps>
              </a:ext>
              <a:ext uri="{28A0092B-C50C-407E-A947-70E740481C1C}">
                <a14:useLocalDpi xmlns:a14="http://schemas.microsoft.com/office/drawing/2010/main" val="0"/>
              </a:ext>
            </a:extLst>
          </a:blip>
          <a:srcRect/>
          <a:stretch>
            <a:fillRect/>
          </a:stretch>
        </p:blipFill>
        <p:spPr bwMode="auto">
          <a:xfrm>
            <a:off x="2265311" y="-197037"/>
            <a:ext cx="2168510" cy="216851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9EE45C36-2F5B-424E-B52C-C1A99EAD42C8}"/>
              </a:ext>
            </a:extLst>
          </p:cNvPr>
          <p:cNvCxnSpPr>
            <a:cxnSpLocks/>
          </p:cNvCxnSpPr>
          <p:nvPr/>
        </p:nvCxnSpPr>
        <p:spPr>
          <a:xfrm flipH="1" flipV="1">
            <a:off x="4193131" y="1582819"/>
            <a:ext cx="757737" cy="6884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868F85F7-C33D-487B-B0BE-0FA2876949A4}"/>
              </a:ext>
            </a:extLst>
          </p:cNvPr>
          <p:cNvSpPr>
            <a:spLocks noGrp="1"/>
          </p:cNvSpPr>
          <p:nvPr>
            <p:ph type="dt" sz="half" idx="10"/>
          </p:nvPr>
        </p:nvSpPr>
        <p:spPr/>
        <p:txBody>
          <a:bodyPr/>
          <a:lstStyle/>
          <a:p>
            <a:fld id="{A194BBE0-7313-4E07-A1F9-33C1F96B20DE}" type="datetime1">
              <a:rPr lang="en-US" smtClean="0"/>
              <a:t>10/12/2024</a:t>
            </a:fld>
            <a:endParaRPr lang="en-US"/>
          </a:p>
        </p:txBody>
      </p:sp>
      <p:sp>
        <p:nvSpPr>
          <p:cNvPr id="4" name="Slide Number Placeholder 3">
            <a:extLst>
              <a:ext uri="{FF2B5EF4-FFF2-40B4-BE49-F238E27FC236}">
                <a16:creationId xmlns:a16="http://schemas.microsoft.com/office/drawing/2014/main" id="{09E5ADE8-E4D2-4BB0-8C2D-0D48663E3C7B}"/>
              </a:ext>
            </a:extLst>
          </p:cNvPr>
          <p:cNvSpPr>
            <a:spLocks noGrp="1"/>
          </p:cNvSpPr>
          <p:nvPr>
            <p:ph type="sldNum" sz="quarter" idx="12"/>
          </p:nvPr>
        </p:nvSpPr>
        <p:spPr/>
        <p:txBody>
          <a:bodyPr/>
          <a:lstStyle/>
          <a:p>
            <a:fld id="{1B8B922A-F885-463B-AE47-682202411510}" type="slidenum">
              <a:rPr lang="en-US" smtClean="0"/>
              <a:t>17</a:t>
            </a:fld>
            <a:endParaRPr lang="en-US"/>
          </a:p>
        </p:txBody>
      </p:sp>
    </p:spTree>
    <p:extLst>
      <p:ext uri="{BB962C8B-B14F-4D97-AF65-F5344CB8AC3E}">
        <p14:creationId xmlns:p14="http://schemas.microsoft.com/office/powerpoint/2010/main" val="835007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2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pic>
        <p:nvPicPr>
          <p:cNvPr id="10246" name="Picture 6" descr="Internet of Things | Omdia">
            <a:extLst>
              <a:ext uri="{FF2B5EF4-FFF2-40B4-BE49-F238E27FC236}">
                <a16:creationId xmlns:a16="http://schemas.microsoft.com/office/drawing/2014/main" id="{541B0CDB-5D00-4FA2-9AE0-135907DA4BA2}"/>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t="16034"/>
          <a:stretch/>
        </p:blipFill>
        <p:spPr bwMode="auto">
          <a:xfrm>
            <a:off x="-1127705" y="0"/>
            <a:ext cx="14038977" cy="6736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22" name="TextBox 21">
            <a:extLst>
              <a:ext uri="{FF2B5EF4-FFF2-40B4-BE49-F238E27FC236}">
                <a16:creationId xmlns:a16="http://schemas.microsoft.com/office/drawing/2014/main" id="{D0C70108-D913-4A9D-A3AD-B73518880A4A}"/>
              </a:ext>
            </a:extLst>
          </p:cNvPr>
          <p:cNvSpPr txBox="1"/>
          <p:nvPr/>
        </p:nvSpPr>
        <p:spPr>
          <a:xfrm>
            <a:off x="493776" y="292608"/>
            <a:ext cx="7946136" cy="707886"/>
          </a:xfrm>
          <a:prstGeom prst="rect">
            <a:avLst/>
          </a:prstGeom>
          <a:noFill/>
        </p:spPr>
        <p:txBody>
          <a:bodyPr wrap="square" rtlCol="0">
            <a:spAutoFit/>
          </a:bodyPr>
          <a:lstStyle/>
          <a:p>
            <a:r>
              <a:rPr lang="en-US" sz="4000" dirty="0">
                <a:solidFill>
                  <a:srgbClr val="EBF4F6"/>
                </a:solidFill>
                <a:latin typeface="Amasis MT Pro Black" panose="02040A04050005020304" pitchFamily="18" charset="0"/>
              </a:rPr>
              <a:t>Smart Home automation</a:t>
            </a:r>
          </a:p>
        </p:txBody>
      </p:sp>
      <p:sp>
        <p:nvSpPr>
          <p:cNvPr id="3" name="TextBox 2">
            <a:extLst>
              <a:ext uri="{FF2B5EF4-FFF2-40B4-BE49-F238E27FC236}">
                <a16:creationId xmlns:a16="http://schemas.microsoft.com/office/drawing/2014/main" id="{4137FFB3-0F08-4468-A4CA-E0EFDA1F52FB}"/>
              </a:ext>
            </a:extLst>
          </p:cNvPr>
          <p:cNvSpPr txBox="1"/>
          <p:nvPr/>
        </p:nvSpPr>
        <p:spPr>
          <a:xfrm>
            <a:off x="786384" y="1545336"/>
            <a:ext cx="8165592" cy="707886"/>
          </a:xfrm>
          <a:prstGeom prst="rect">
            <a:avLst/>
          </a:prstGeom>
          <a:noFill/>
        </p:spPr>
        <p:txBody>
          <a:bodyPr wrap="square" rtlCol="0">
            <a:spAutoFit/>
          </a:bodyPr>
          <a:lstStyle/>
          <a:p>
            <a:r>
              <a:rPr lang="en-US" sz="2000" dirty="0">
                <a:solidFill>
                  <a:srgbClr val="EBF4F6"/>
                </a:solidFill>
              </a:rPr>
              <a:t>We can easily control to all home appliances with one system . </a:t>
            </a:r>
          </a:p>
          <a:p>
            <a:r>
              <a:rPr lang="en-US" sz="2000" dirty="0">
                <a:solidFill>
                  <a:srgbClr val="EBF4F6"/>
                </a:solidFill>
              </a:rPr>
              <a:t>That ‘s why we called </a:t>
            </a:r>
            <a:r>
              <a:rPr lang="en-US" sz="2000" b="1" dirty="0">
                <a:solidFill>
                  <a:srgbClr val="088395"/>
                </a:solidFill>
              </a:rPr>
              <a:t>Smart Home Automation</a:t>
            </a:r>
            <a:r>
              <a:rPr lang="en-US" sz="2000" b="1" dirty="0">
                <a:solidFill>
                  <a:schemeClr val="bg1"/>
                </a:solidFill>
              </a:rPr>
              <a:t> </a:t>
            </a:r>
            <a:r>
              <a:rPr lang="en-US" sz="2000" dirty="0">
                <a:solidFill>
                  <a:schemeClr val="bg1"/>
                </a:solidFill>
              </a:rPr>
              <a:t>.</a:t>
            </a:r>
            <a:endParaRPr lang="en-US" sz="2000" dirty="0">
              <a:solidFill>
                <a:srgbClr val="088395"/>
              </a:solidFill>
            </a:endParaRPr>
          </a:p>
        </p:txBody>
      </p:sp>
      <p:sp>
        <p:nvSpPr>
          <p:cNvPr id="23" name="TextBox 22">
            <a:extLst>
              <a:ext uri="{FF2B5EF4-FFF2-40B4-BE49-F238E27FC236}">
                <a16:creationId xmlns:a16="http://schemas.microsoft.com/office/drawing/2014/main" id="{97FB7D5F-F53A-4B29-917E-CE3AB98B5D9C}"/>
              </a:ext>
            </a:extLst>
          </p:cNvPr>
          <p:cNvSpPr txBox="1"/>
          <p:nvPr/>
        </p:nvSpPr>
        <p:spPr>
          <a:xfrm>
            <a:off x="786384" y="2428732"/>
            <a:ext cx="2615184" cy="369332"/>
          </a:xfrm>
          <a:prstGeom prst="rect">
            <a:avLst/>
          </a:prstGeom>
          <a:noFill/>
        </p:spPr>
        <p:txBody>
          <a:bodyPr wrap="square">
            <a:spAutoFit/>
          </a:bodyPr>
          <a:lstStyle/>
          <a:p>
            <a:r>
              <a:rPr lang="en-US" sz="1800" b="1" dirty="0">
                <a:solidFill>
                  <a:srgbClr val="088395"/>
                </a:solidFill>
              </a:rPr>
              <a:t>Smart Home Automation</a:t>
            </a:r>
            <a:r>
              <a:rPr lang="en-US" sz="1800" b="1" dirty="0">
                <a:solidFill>
                  <a:schemeClr val="bg1"/>
                </a:solidFill>
              </a:rPr>
              <a:t> </a:t>
            </a:r>
            <a:endParaRPr lang="en-US" dirty="0"/>
          </a:p>
        </p:txBody>
      </p:sp>
      <p:sp>
        <p:nvSpPr>
          <p:cNvPr id="24" name="TextBox 23">
            <a:extLst>
              <a:ext uri="{FF2B5EF4-FFF2-40B4-BE49-F238E27FC236}">
                <a16:creationId xmlns:a16="http://schemas.microsoft.com/office/drawing/2014/main" id="{A7E80E98-F79F-4EA9-8C94-8874CE4B328F}"/>
              </a:ext>
            </a:extLst>
          </p:cNvPr>
          <p:cNvSpPr txBox="1"/>
          <p:nvPr/>
        </p:nvSpPr>
        <p:spPr>
          <a:xfrm>
            <a:off x="911352" y="2474898"/>
            <a:ext cx="4980432" cy="646331"/>
          </a:xfrm>
          <a:prstGeom prst="rect">
            <a:avLst/>
          </a:prstGeom>
          <a:noFill/>
        </p:spPr>
        <p:txBody>
          <a:bodyPr wrap="square">
            <a:spAutoFit/>
          </a:bodyPr>
          <a:lstStyle/>
          <a:p>
            <a:r>
              <a:rPr lang="en-US" dirty="0">
                <a:solidFill>
                  <a:schemeClr val="bg1"/>
                </a:solidFill>
              </a:rPr>
              <a:t>		         is one of the most common field of  </a:t>
            </a:r>
            <a:r>
              <a:rPr lang="en-US" dirty="0">
                <a:solidFill>
                  <a:schemeClr val="accent2"/>
                </a:solidFill>
              </a:rPr>
              <a:t>I O T </a:t>
            </a:r>
            <a:r>
              <a:rPr lang="en-US" dirty="0">
                <a:solidFill>
                  <a:schemeClr val="bg1"/>
                </a:solidFill>
              </a:rPr>
              <a:t>.</a:t>
            </a:r>
          </a:p>
        </p:txBody>
      </p:sp>
      <p:sp>
        <p:nvSpPr>
          <p:cNvPr id="4" name="Date Placeholder 3">
            <a:extLst>
              <a:ext uri="{FF2B5EF4-FFF2-40B4-BE49-F238E27FC236}">
                <a16:creationId xmlns:a16="http://schemas.microsoft.com/office/drawing/2014/main" id="{3DBB816D-50B0-4BD6-B7BA-813725CE1CB0}"/>
              </a:ext>
            </a:extLst>
          </p:cNvPr>
          <p:cNvSpPr>
            <a:spLocks noGrp="1"/>
          </p:cNvSpPr>
          <p:nvPr>
            <p:ph type="dt" sz="half" idx="10"/>
          </p:nvPr>
        </p:nvSpPr>
        <p:spPr/>
        <p:txBody>
          <a:bodyPr/>
          <a:lstStyle/>
          <a:p>
            <a:fld id="{7B6DFA0B-463C-4950-B1A0-56B6626F775D}" type="datetime1">
              <a:rPr lang="en-US" smtClean="0"/>
              <a:t>10/12/2024</a:t>
            </a:fld>
            <a:endParaRPr lang="en-US"/>
          </a:p>
        </p:txBody>
      </p:sp>
      <p:sp>
        <p:nvSpPr>
          <p:cNvPr id="5" name="Slide Number Placeholder 4">
            <a:extLst>
              <a:ext uri="{FF2B5EF4-FFF2-40B4-BE49-F238E27FC236}">
                <a16:creationId xmlns:a16="http://schemas.microsoft.com/office/drawing/2014/main" id="{29C2E9C6-48AC-4F3B-A609-F7425ABE2083}"/>
              </a:ext>
            </a:extLst>
          </p:cNvPr>
          <p:cNvSpPr>
            <a:spLocks noGrp="1"/>
          </p:cNvSpPr>
          <p:nvPr>
            <p:ph type="sldNum" sz="quarter" idx="12"/>
          </p:nvPr>
        </p:nvSpPr>
        <p:spPr/>
        <p:txBody>
          <a:bodyPr/>
          <a:lstStyle/>
          <a:p>
            <a:fld id="{1B8B922A-F885-463B-AE47-682202411510}" type="slidenum">
              <a:rPr lang="en-US" smtClean="0"/>
              <a:t>18</a:t>
            </a:fld>
            <a:endParaRPr lang="en-US"/>
          </a:p>
        </p:txBody>
      </p:sp>
    </p:spTree>
    <p:extLst>
      <p:ext uri="{BB962C8B-B14F-4D97-AF65-F5344CB8AC3E}">
        <p14:creationId xmlns:p14="http://schemas.microsoft.com/office/powerpoint/2010/main" val="887060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28D48A-16AA-4396-924D-D63897CE8342}"/>
              </a:ext>
            </a:extLst>
          </p:cNvPr>
          <p:cNvSpPr txBox="1"/>
          <p:nvPr/>
        </p:nvSpPr>
        <p:spPr>
          <a:xfrm flipH="1">
            <a:off x="5952263" y="2828835"/>
            <a:ext cx="245309" cy="1200329"/>
          </a:xfrm>
          <a:prstGeom prst="rect">
            <a:avLst/>
          </a:prstGeom>
          <a:noFill/>
        </p:spPr>
        <p:txBody>
          <a:bodyPr wrap="square" rtlCol="0">
            <a:spAutoFit/>
          </a:bodyPr>
          <a:lstStyle/>
          <a:p>
            <a:pPr algn="ctr"/>
            <a:r>
              <a:rPr lang="en-US" sz="7200" dirty="0">
                <a:solidFill>
                  <a:schemeClr val="bg1"/>
                </a:solidFill>
              </a:rPr>
              <a:t>O</a:t>
            </a:r>
          </a:p>
        </p:txBody>
      </p:sp>
      <p:sp>
        <p:nvSpPr>
          <p:cNvPr id="9" name="TextBox 8">
            <a:extLst>
              <a:ext uri="{FF2B5EF4-FFF2-40B4-BE49-F238E27FC236}">
                <a16:creationId xmlns:a16="http://schemas.microsoft.com/office/drawing/2014/main" id="{4755F240-B1FD-447D-BD1B-50A523E80CD6}"/>
              </a:ext>
            </a:extLst>
          </p:cNvPr>
          <p:cNvSpPr txBox="1"/>
          <p:nvPr/>
        </p:nvSpPr>
        <p:spPr>
          <a:xfrm flipH="1">
            <a:off x="5471610" y="2828836"/>
            <a:ext cx="309864" cy="1200329"/>
          </a:xfrm>
          <a:prstGeom prst="rect">
            <a:avLst/>
          </a:prstGeom>
          <a:noFill/>
        </p:spPr>
        <p:txBody>
          <a:bodyPr wrap="square" rtlCol="0">
            <a:spAutoFit/>
          </a:bodyPr>
          <a:lstStyle/>
          <a:p>
            <a:pPr algn="ctr"/>
            <a:r>
              <a:rPr lang="en-US" sz="7200" dirty="0">
                <a:solidFill>
                  <a:schemeClr val="bg1"/>
                </a:solidFill>
              </a:rPr>
              <a:t>I</a:t>
            </a:r>
          </a:p>
        </p:txBody>
      </p:sp>
      <p:sp>
        <p:nvSpPr>
          <p:cNvPr id="10" name="TextBox 9">
            <a:extLst>
              <a:ext uri="{FF2B5EF4-FFF2-40B4-BE49-F238E27FC236}">
                <a16:creationId xmlns:a16="http://schemas.microsoft.com/office/drawing/2014/main" id="{AADB2E25-17B4-431E-BE51-C7C910A7B9EE}"/>
              </a:ext>
            </a:extLst>
          </p:cNvPr>
          <p:cNvSpPr txBox="1"/>
          <p:nvPr/>
        </p:nvSpPr>
        <p:spPr>
          <a:xfrm flipH="1">
            <a:off x="6500903" y="2828835"/>
            <a:ext cx="219487" cy="1200329"/>
          </a:xfrm>
          <a:prstGeom prst="rect">
            <a:avLst/>
          </a:prstGeom>
          <a:noFill/>
        </p:spPr>
        <p:txBody>
          <a:bodyPr wrap="square" rtlCol="0">
            <a:spAutoFit/>
          </a:bodyPr>
          <a:lstStyle/>
          <a:p>
            <a:pPr algn="ctr"/>
            <a:r>
              <a:rPr lang="en-US" sz="7200" dirty="0">
                <a:solidFill>
                  <a:schemeClr val="bg1"/>
                </a:solidFill>
              </a:rPr>
              <a:t>T</a:t>
            </a:r>
          </a:p>
        </p:txBody>
      </p:sp>
      <p:sp>
        <p:nvSpPr>
          <p:cNvPr id="2" name="Date Placeholder 1">
            <a:extLst>
              <a:ext uri="{FF2B5EF4-FFF2-40B4-BE49-F238E27FC236}">
                <a16:creationId xmlns:a16="http://schemas.microsoft.com/office/drawing/2014/main" id="{2C51D381-7185-4B6E-ACF5-AA1B8F3B6D31}"/>
              </a:ext>
            </a:extLst>
          </p:cNvPr>
          <p:cNvSpPr>
            <a:spLocks noGrp="1"/>
          </p:cNvSpPr>
          <p:nvPr>
            <p:ph type="dt" sz="half" idx="10"/>
          </p:nvPr>
        </p:nvSpPr>
        <p:spPr/>
        <p:txBody>
          <a:bodyPr/>
          <a:lstStyle/>
          <a:p>
            <a:fld id="{9658FBFE-E6CE-425E-A147-F5166AA21DDD}" type="datetime1">
              <a:rPr lang="en-US" smtClean="0"/>
              <a:t>10/12/2024</a:t>
            </a:fld>
            <a:endParaRPr lang="en-US"/>
          </a:p>
        </p:txBody>
      </p:sp>
      <p:sp>
        <p:nvSpPr>
          <p:cNvPr id="3" name="Slide Number Placeholder 2">
            <a:extLst>
              <a:ext uri="{FF2B5EF4-FFF2-40B4-BE49-F238E27FC236}">
                <a16:creationId xmlns:a16="http://schemas.microsoft.com/office/drawing/2014/main" id="{0A7E9D54-6CBB-440A-9E2C-AC351D38EC3D}"/>
              </a:ext>
            </a:extLst>
          </p:cNvPr>
          <p:cNvSpPr>
            <a:spLocks noGrp="1"/>
          </p:cNvSpPr>
          <p:nvPr>
            <p:ph type="sldNum" sz="quarter" idx="12"/>
          </p:nvPr>
        </p:nvSpPr>
        <p:spPr/>
        <p:txBody>
          <a:bodyPr/>
          <a:lstStyle/>
          <a:p>
            <a:fld id="{1B8B922A-F885-463B-AE47-682202411510}" type="slidenum">
              <a:rPr lang="en-US" smtClean="0"/>
              <a:t>19</a:t>
            </a:fld>
            <a:endParaRPr lang="en-US"/>
          </a:p>
        </p:txBody>
      </p:sp>
    </p:spTree>
    <p:extLst>
      <p:ext uri="{BB962C8B-B14F-4D97-AF65-F5344CB8AC3E}">
        <p14:creationId xmlns:p14="http://schemas.microsoft.com/office/powerpoint/2010/main" val="1716424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pic>
        <p:nvPicPr>
          <p:cNvPr id="4098" name="Picture 2" descr="Internet of Things | Omdia">
            <a:extLst>
              <a:ext uri="{FF2B5EF4-FFF2-40B4-BE49-F238E27FC236}">
                <a16:creationId xmlns:a16="http://schemas.microsoft.com/office/drawing/2014/main" id="{7F45886D-E121-4A66-B65B-6E5AFAABAA00}"/>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1" y="-1"/>
            <a:ext cx="12208601" cy="80654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CCA89F-9D6D-42D9-B9CE-CF3627D1F8B6}"/>
              </a:ext>
            </a:extLst>
          </p:cNvPr>
          <p:cNvSpPr txBox="1"/>
          <p:nvPr/>
        </p:nvSpPr>
        <p:spPr>
          <a:xfrm>
            <a:off x="285476" y="2505670"/>
            <a:ext cx="11637645" cy="923330"/>
          </a:xfrm>
          <a:prstGeom prst="rect">
            <a:avLst/>
          </a:prstGeom>
          <a:noFill/>
        </p:spPr>
        <p:txBody>
          <a:bodyPr wrap="square" rtlCol="0">
            <a:spAutoFit/>
          </a:bodyPr>
          <a:lstStyle/>
          <a:p>
            <a:pPr algn="ctr"/>
            <a:r>
              <a:rPr lang="en-US" sz="5400" dirty="0">
                <a:solidFill>
                  <a:srgbClr val="EBF4F6"/>
                </a:solidFill>
                <a:latin typeface="Berlin Sans FB Demi" panose="020E0802020502020306" pitchFamily="34" charset="0"/>
              </a:rPr>
              <a:t>Smart Home Automation</a:t>
            </a:r>
          </a:p>
        </p:txBody>
      </p:sp>
      <p:sp>
        <p:nvSpPr>
          <p:cNvPr id="6" name="Rectangle: Rounded Corners 5">
            <a:extLst>
              <a:ext uri="{FF2B5EF4-FFF2-40B4-BE49-F238E27FC236}">
                <a16:creationId xmlns:a16="http://schemas.microsoft.com/office/drawing/2014/main" id="{1B352531-5602-4617-848C-F031C7C1671C}"/>
              </a:ext>
            </a:extLst>
          </p:cNvPr>
          <p:cNvSpPr/>
          <p:nvPr/>
        </p:nvSpPr>
        <p:spPr>
          <a:xfrm>
            <a:off x="399326" y="3860846"/>
            <a:ext cx="11393347" cy="9511141"/>
          </a:xfrm>
          <a:prstGeom prst="round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6A7C240E-B621-402E-A447-3425CFA526F3}"/>
              </a:ext>
            </a:extLst>
          </p:cNvPr>
          <p:cNvSpPr>
            <a:spLocks noGrp="1"/>
          </p:cNvSpPr>
          <p:nvPr>
            <p:ph type="dt" sz="half" idx="10"/>
          </p:nvPr>
        </p:nvSpPr>
        <p:spPr/>
        <p:txBody>
          <a:bodyPr/>
          <a:lstStyle/>
          <a:p>
            <a:fld id="{4F1C1F00-5D74-4724-9845-67499A77DD07}" type="datetime1">
              <a:rPr lang="en-US" smtClean="0"/>
              <a:t>10/12/2024</a:t>
            </a:fld>
            <a:endParaRPr lang="en-US"/>
          </a:p>
        </p:txBody>
      </p:sp>
      <p:sp>
        <p:nvSpPr>
          <p:cNvPr id="4" name="Slide Number Placeholder 3">
            <a:extLst>
              <a:ext uri="{FF2B5EF4-FFF2-40B4-BE49-F238E27FC236}">
                <a16:creationId xmlns:a16="http://schemas.microsoft.com/office/drawing/2014/main" id="{EDB54C0F-34BF-4298-BCA8-F5319FCE1AAF}"/>
              </a:ext>
            </a:extLst>
          </p:cNvPr>
          <p:cNvSpPr>
            <a:spLocks noGrp="1"/>
          </p:cNvSpPr>
          <p:nvPr>
            <p:ph type="sldNum" sz="quarter" idx="12"/>
          </p:nvPr>
        </p:nvSpPr>
        <p:spPr/>
        <p:txBody>
          <a:bodyPr/>
          <a:lstStyle/>
          <a:p>
            <a:fld id="{1B8B922A-F885-463B-AE47-682202411510}" type="slidenum">
              <a:rPr lang="en-US" smtClean="0"/>
              <a:t>2</a:t>
            </a:fld>
            <a:endParaRPr lang="en-US"/>
          </a:p>
        </p:txBody>
      </p:sp>
    </p:spTree>
    <p:extLst>
      <p:ext uri="{BB962C8B-B14F-4D97-AF65-F5344CB8AC3E}">
        <p14:creationId xmlns:p14="http://schemas.microsoft.com/office/powerpoint/2010/main" val="920139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74E797-CD2D-4944-8312-5492C13CA94B}"/>
              </a:ext>
            </a:extLst>
          </p:cNvPr>
          <p:cNvSpPr txBox="1"/>
          <p:nvPr/>
        </p:nvSpPr>
        <p:spPr>
          <a:xfrm flipH="1">
            <a:off x="5952263" y="2828835"/>
            <a:ext cx="245309" cy="1200329"/>
          </a:xfrm>
          <a:prstGeom prst="rect">
            <a:avLst/>
          </a:prstGeom>
          <a:noFill/>
        </p:spPr>
        <p:txBody>
          <a:bodyPr wrap="square" rtlCol="0">
            <a:spAutoFit/>
          </a:bodyPr>
          <a:lstStyle/>
          <a:p>
            <a:pPr algn="ctr"/>
            <a:r>
              <a:rPr lang="en-US" sz="7200" dirty="0">
                <a:solidFill>
                  <a:schemeClr val="bg1"/>
                </a:solidFill>
              </a:rPr>
              <a:t>O</a:t>
            </a:r>
          </a:p>
        </p:txBody>
      </p:sp>
      <p:sp>
        <p:nvSpPr>
          <p:cNvPr id="6" name="TextBox 5">
            <a:extLst>
              <a:ext uri="{FF2B5EF4-FFF2-40B4-BE49-F238E27FC236}">
                <a16:creationId xmlns:a16="http://schemas.microsoft.com/office/drawing/2014/main" id="{AF7E432C-0573-4E5E-988D-DA0B215F75F3}"/>
              </a:ext>
            </a:extLst>
          </p:cNvPr>
          <p:cNvSpPr txBox="1"/>
          <p:nvPr/>
        </p:nvSpPr>
        <p:spPr>
          <a:xfrm flipH="1">
            <a:off x="1631130" y="2828835"/>
            <a:ext cx="309864" cy="1200329"/>
          </a:xfrm>
          <a:prstGeom prst="rect">
            <a:avLst/>
          </a:prstGeom>
          <a:noFill/>
        </p:spPr>
        <p:txBody>
          <a:bodyPr wrap="square" rtlCol="0">
            <a:spAutoFit/>
          </a:bodyPr>
          <a:lstStyle/>
          <a:p>
            <a:pPr algn="ctr"/>
            <a:r>
              <a:rPr lang="en-US" sz="7200" dirty="0">
                <a:solidFill>
                  <a:schemeClr val="bg1"/>
                </a:solidFill>
              </a:rPr>
              <a:t>I</a:t>
            </a:r>
          </a:p>
        </p:txBody>
      </p:sp>
      <p:sp>
        <p:nvSpPr>
          <p:cNvPr id="7" name="TextBox 6">
            <a:extLst>
              <a:ext uri="{FF2B5EF4-FFF2-40B4-BE49-F238E27FC236}">
                <a16:creationId xmlns:a16="http://schemas.microsoft.com/office/drawing/2014/main" id="{17240033-E10C-4865-B796-E2F89DFD663B}"/>
              </a:ext>
            </a:extLst>
          </p:cNvPr>
          <p:cNvSpPr txBox="1"/>
          <p:nvPr/>
        </p:nvSpPr>
        <p:spPr>
          <a:xfrm flipH="1">
            <a:off x="9215148" y="2828834"/>
            <a:ext cx="219487" cy="1200329"/>
          </a:xfrm>
          <a:prstGeom prst="rect">
            <a:avLst/>
          </a:prstGeom>
          <a:noFill/>
        </p:spPr>
        <p:txBody>
          <a:bodyPr wrap="square" rtlCol="0">
            <a:spAutoFit/>
          </a:bodyPr>
          <a:lstStyle/>
          <a:p>
            <a:pPr algn="ctr"/>
            <a:r>
              <a:rPr lang="en-US" sz="7200" dirty="0">
                <a:solidFill>
                  <a:schemeClr val="bg1"/>
                </a:solidFill>
              </a:rPr>
              <a:t>T</a:t>
            </a:r>
          </a:p>
        </p:txBody>
      </p:sp>
      <p:sp>
        <p:nvSpPr>
          <p:cNvPr id="11" name="TextBox 10">
            <a:extLst>
              <a:ext uri="{FF2B5EF4-FFF2-40B4-BE49-F238E27FC236}">
                <a16:creationId xmlns:a16="http://schemas.microsoft.com/office/drawing/2014/main" id="{E5FCBB0E-43F4-4DDB-8E9B-F35AB75D73FA}"/>
              </a:ext>
            </a:extLst>
          </p:cNvPr>
          <p:cNvSpPr txBox="1"/>
          <p:nvPr/>
        </p:nvSpPr>
        <p:spPr>
          <a:xfrm>
            <a:off x="1786062" y="3124200"/>
            <a:ext cx="2255086" cy="830997"/>
          </a:xfrm>
          <a:prstGeom prst="rect">
            <a:avLst/>
          </a:prstGeom>
          <a:noFill/>
        </p:spPr>
        <p:txBody>
          <a:bodyPr wrap="square" rtlCol="0">
            <a:spAutoFit/>
          </a:bodyPr>
          <a:lstStyle/>
          <a:p>
            <a:r>
              <a:rPr lang="en-US" sz="4800" dirty="0">
                <a:solidFill>
                  <a:schemeClr val="bg1"/>
                </a:solidFill>
              </a:rPr>
              <a:t>nternet</a:t>
            </a:r>
          </a:p>
        </p:txBody>
      </p:sp>
      <p:sp>
        <p:nvSpPr>
          <p:cNvPr id="12" name="TextBox 11">
            <a:extLst>
              <a:ext uri="{FF2B5EF4-FFF2-40B4-BE49-F238E27FC236}">
                <a16:creationId xmlns:a16="http://schemas.microsoft.com/office/drawing/2014/main" id="{F07875BF-E3D9-425F-BBF6-593794967C55}"/>
              </a:ext>
            </a:extLst>
          </p:cNvPr>
          <p:cNvSpPr txBox="1"/>
          <p:nvPr/>
        </p:nvSpPr>
        <p:spPr>
          <a:xfrm>
            <a:off x="6319492" y="3108960"/>
            <a:ext cx="2255086" cy="830997"/>
          </a:xfrm>
          <a:prstGeom prst="rect">
            <a:avLst/>
          </a:prstGeom>
          <a:noFill/>
        </p:spPr>
        <p:txBody>
          <a:bodyPr wrap="square" rtlCol="0">
            <a:spAutoFit/>
          </a:bodyPr>
          <a:lstStyle/>
          <a:p>
            <a:r>
              <a:rPr lang="en-US" sz="4800" dirty="0">
                <a:solidFill>
                  <a:schemeClr val="bg1"/>
                </a:solidFill>
              </a:rPr>
              <a:t>f</a:t>
            </a:r>
          </a:p>
        </p:txBody>
      </p:sp>
      <p:sp>
        <p:nvSpPr>
          <p:cNvPr id="13" name="TextBox 12">
            <a:extLst>
              <a:ext uri="{FF2B5EF4-FFF2-40B4-BE49-F238E27FC236}">
                <a16:creationId xmlns:a16="http://schemas.microsoft.com/office/drawing/2014/main" id="{5B090AF1-6F7B-40C5-8638-2FAB9D15B819}"/>
              </a:ext>
            </a:extLst>
          </p:cNvPr>
          <p:cNvSpPr txBox="1"/>
          <p:nvPr/>
        </p:nvSpPr>
        <p:spPr>
          <a:xfrm>
            <a:off x="9370772" y="3108959"/>
            <a:ext cx="2255086" cy="830997"/>
          </a:xfrm>
          <a:prstGeom prst="rect">
            <a:avLst/>
          </a:prstGeom>
          <a:noFill/>
        </p:spPr>
        <p:txBody>
          <a:bodyPr wrap="square" rtlCol="0">
            <a:spAutoFit/>
          </a:bodyPr>
          <a:lstStyle/>
          <a:p>
            <a:r>
              <a:rPr lang="en-US" sz="4800" dirty="0">
                <a:solidFill>
                  <a:schemeClr val="bg1"/>
                </a:solidFill>
              </a:rPr>
              <a:t>hings</a:t>
            </a:r>
          </a:p>
        </p:txBody>
      </p:sp>
      <p:sp>
        <p:nvSpPr>
          <p:cNvPr id="3" name="Oval 2">
            <a:extLst>
              <a:ext uri="{FF2B5EF4-FFF2-40B4-BE49-F238E27FC236}">
                <a16:creationId xmlns:a16="http://schemas.microsoft.com/office/drawing/2014/main" id="{BE2E6BA7-2378-4D1F-8997-B73871C08C0E}"/>
              </a:ext>
            </a:extLst>
          </p:cNvPr>
          <p:cNvSpPr/>
          <p:nvPr/>
        </p:nvSpPr>
        <p:spPr>
          <a:xfrm>
            <a:off x="-223491" y="7104185"/>
            <a:ext cx="12192000" cy="874072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087454A9-0564-402E-B147-D03209535656}"/>
              </a:ext>
            </a:extLst>
          </p:cNvPr>
          <p:cNvSpPr>
            <a:spLocks noGrp="1"/>
          </p:cNvSpPr>
          <p:nvPr>
            <p:ph type="dt" sz="half" idx="10"/>
          </p:nvPr>
        </p:nvSpPr>
        <p:spPr/>
        <p:txBody>
          <a:bodyPr/>
          <a:lstStyle/>
          <a:p>
            <a:fld id="{B603C85D-5BA3-41B1-908A-CEEF59F72DD5}" type="datetime1">
              <a:rPr lang="en-US" smtClean="0"/>
              <a:t>10/12/2024</a:t>
            </a:fld>
            <a:endParaRPr lang="en-US"/>
          </a:p>
        </p:txBody>
      </p:sp>
      <p:sp>
        <p:nvSpPr>
          <p:cNvPr id="4" name="Slide Number Placeholder 3">
            <a:extLst>
              <a:ext uri="{FF2B5EF4-FFF2-40B4-BE49-F238E27FC236}">
                <a16:creationId xmlns:a16="http://schemas.microsoft.com/office/drawing/2014/main" id="{5B6437F3-DB5C-4B56-8D5E-C935C4C5F46F}"/>
              </a:ext>
            </a:extLst>
          </p:cNvPr>
          <p:cNvSpPr>
            <a:spLocks noGrp="1"/>
          </p:cNvSpPr>
          <p:nvPr>
            <p:ph type="sldNum" sz="quarter" idx="12"/>
          </p:nvPr>
        </p:nvSpPr>
        <p:spPr/>
        <p:txBody>
          <a:bodyPr/>
          <a:lstStyle/>
          <a:p>
            <a:fld id="{1B8B922A-F885-463B-AE47-682202411510}" type="slidenum">
              <a:rPr lang="en-US" smtClean="0"/>
              <a:t>20</a:t>
            </a:fld>
            <a:endParaRPr lang="en-US"/>
          </a:p>
        </p:txBody>
      </p:sp>
    </p:spTree>
    <p:extLst>
      <p:ext uri="{BB962C8B-B14F-4D97-AF65-F5344CB8AC3E}">
        <p14:creationId xmlns:p14="http://schemas.microsoft.com/office/powerpoint/2010/main" val="94140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74E797-CD2D-4944-8312-5492C13CA94B}"/>
              </a:ext>
            </a:extLst>
          </p:cNvPr>
          <p:cNvSpPr txBox="1"/>
          <p:nvPr/>
        </p:nvSpPr>
        <p:spPr>
          <a:xfrm flipH="1">
            <a:off x="5952263" y="2828835"/>
            <a:ext cx="245309" cy="1200329"/>
          </a:xfrm>
          <a:prstGeom prst="rect">
            <a:avLst/>
          </a:prstGeom>
          <a:noFill/>
        </p:spPr>
        <p:txBody>
          <a:bodyPr wrap="square" rtlCol="0">
            <a:spAutoFit/>
          </a:bodyPr>
          <a:lstStyle/>
          <a:p>
            <a:pPr algn="ctr"/>
            <a:r>
              <a:rPr lang="en-US" sz="7200" dirty="0">
                <a:solidFill>
                  <a:schemeClr val="bg1"/>
                </a:solidFill>
              </a:rPr>
              <a:t>O</a:t>
            </a:r>
          </a:p>
        </p:txBody>
      </p:sp>
      <p:sp>
        <p:nvSpPr>
          <p:cNvPr id="6" name="TextBox 5">
            <a:extLst>
              <a:ext uri="{FF2B5EF4-FFF2-40B4-BE49-F238E27FC236}">
                <a16:creationId xmlns:a16="http://schemas.microsoft.com/office/drawing/2014/main" id="{AF7E432C-0573-4E5E-988D-DA0B215F75F3}"/>
              </a:ext>
            </a:extLst>
          </p:cNvPr>
          <p:cNvSpPr txBox="1"/>
          <p:nvPr/>
        </p:nvSpPr>
        <p:spPr>
          <a:xfrm flipH="1">
            <a:off x="1631130" y="2828835"/>
            <a:ext cx="309864" cy="1200329"/>
          </a:xfrm>
          <a:prstGeom prst="rect">
            <a:avLst/>
          </a:prstGeom>
          <a:noFill/>
        </p:spPr>
        <p:txBody>
          <a:bodyPr wrap="square" rtlCol="0">
            <a:spAutoFit/>
          </a:bodyPr>
          <a:lstStyle/>
          <a:p>
            <a:pPr algn="ctr"/>
            <a:r>
              <a:rPr lang="en-US" sz="7200" dirty="0">
                <a:solidFill>
                  <a:schemeClr val="bg1"/>
                </a:solidFill>
              </a:rPr>
              <a:t>I</a:t>
            </a:r>
          </a:p>
        </p:txBody>
      </p:sp>
      <p:sp>
        <p:nvSpPr>
          <p:cNvPr id="7" name="TextBox 6">
            <a:extLst>
              <a:ext uri="{FF2B5EF4-FFF2-40B4-BE49-F238E27FC236}">
                <a16:creationId xmlns:a16="http://schemas.microsoft.com/office/drawing/2014/main" id="{17240033-E10C-4865-B796-E2F89DFD663B}"/>
              </a:ext>
            </a:extLst>
          </p:cNvPr>
          <p:cNvSpPr txBox="1"/>
          <p:nvPr/>
        </p:nvSpPr>
        <p:spPr>
          <a:xfrm flipH="1">
            <a:off x="9215148" y="2828834"/>
            <a:ext cx="219487" cy="1200329"/>
          </a:xfrm>
          <a:prstGeom prst="rect">
            <a:avLst/>
          </a:prstGeom>
          <a:noFill/>
        </p:spPr>
        <p:txBody>
          <a:bodyPr wrap="square" rtlCol="0">
            <a:spAutoFit/>
          </a:bodyPr>
          <a:lstStyle/>
          <a:p>
            <a:pPr algn="ctr"/>
            <a:r>
              <a:rPr lang="en-US" sz="7200" dirty="0">
                <a:solidFill>
                  <a:schemeClr val="bg1"/>
                </a:solidFill>
              </a:rPr>
              <a:t>T</a:t>
            </a:r>
          </a:p>
        </p:txBody>
      </p:sp>
      <p:sp>
        <p:nvSpPr>
          <p:cNvPr id="11" name="TextBox 10">
            <a:extLst>
              <a:ext uri="{FF2B5EF4-FFF2-40B4-BE49-F238E27FC236}">
                <a16:creationId xmlns:a16="http://schemas.microsoft.com/office/drawing/2014/main" id="{E5FCBB0E-43F4-4DDB-8E9B-F35AB75D73FA}"/>
              </a:ext>
            </a:extLst>
          </p:cNvPr>
          <p:cNvSpPr txBox="1"/>
          <p:nvPr/>
        </p:nvSpPr>
        <p:spPr>
          <a:xfrm>
            <a:off x="1786062" y="3124200"/>
            <a:ext cx="2255086" cy="830997"/>
          </a:xfrm>
          <a:prstGeom prst="rect">
            <a:avLst/>
          </a:prstGeom>
          <a:noFill/>
        </p:spPr>
        <p:txBody>
          <a:bodyPr wrap="square" rtlCol="0">
            <a:spAutoFit/>
          </a:bodyPr>
          <a:lstStyle/>
          <a:p>
            <a:r>
              <a:rPr lang="en-US" sz="4800" dirty="0">
                <a:solidFill>
                  <a:schemeClr val="bg1"/>
                </a:solidFill>
              </a:rPr>
              <a:t>nternet</a:t>
            </a:r>
          </a:p>
        </p:txBody>
      </p:sp>
      <p:sp>
        <p:nvSpPr>
          <p:cNvPr id="12" name="TextBox 11">
            <a:extLst>
              <a:ext uri="{FF2B5EF4-FFF2-40B4-BE49-F238E27FC236}">
                <a16:creationId xmlns:a16="http://schemas.microsoft.com/office/drawing/2014/main" id="{F07875BF-E3D9-425F-BBF6-593794967C55}"/>
              </a:ext>
            </a:extLst>
          </p:cNvPr>
          <p:cNvSpPr txBox="1"/>
          <p:nvPr/>
        </p:nvSpPr>
        <p:spPr>
          <a:xfrm>
            <a:off x="6319492" y="3108960"/>
            <a:ext cx="2255086" cy="830997"/>
          </a:xfrm>
          <a:prstGeom prst="rect">
            <a:avLst/>
          </a:prstGeom>
          <a:noFill/>
        </p:spPr>
        <p:txBody>
          <a:bodyPr wrap="square" rtlCol="0">
            <a:spAutoFit/>
          </a:bodyPr>
          <a:lstStyle/>
          <a:p>
            <a:r>
              <a:rPr lang="en-US" sz="4800" dirty="0">
                <a:solidFill>
                  <a:schemeClr val="bg1"/>
                </a:solidFill>
              </a:rPr>
              <a:t>f</a:t>
            </a:r>
          </a:p>
        </p:txBody>
      </p:sp>
      <p:sp>
        <p:nvSpPr>
          <p:cNvPr id="13" name="TextBox 12">
            <a:extLst>
              <a:ext uri="{FF2B5EF4-FFF2-40B4-BE49-F238E27FC236}">
                <a16:creationId xmlns:a16="http://schemas.microsoft.com/office/drawing/2014/main" id="{5B090AF1-6F7B-40C5-8638-2FAB9D15B819}"/>
              </a:ext>
            </a:extLst>
          </p:cNvPr>
          <p:cNvSpPr txBox="1"/>
          <p:nvPr/>
        </p:nvSpPr>
        <p:spPr>
          <a:xfrm>
            <a:off x="9370772" y="3108959"/>
            <a:ext cx="2255086" cy="830997"/>
          </a:xfrm>
          <a:prstGeom prst="rect">
            <a:avLst/>
          </a:prstGeom>
          <a:noFill/>
        </p:spPr>
        <p:txBody>
          <a:bodyPr wrap="square" rtlCol="0">
            <a:spAutoFit/>
          </a:bodyPr>
          <a:lstStyle/>
          <a:p>
            <a:r>
              <a:rPr lang="en-US" sz="4800" dirty="0">
                <a:solidFill>
                  <a:schemeClr val="bg1"/>
                </a:solidFill>
              </a:rPr>
              <a:t>hings</a:t>
            </a:r>
          </a:p>
        </p:txBody>
      </p:sp>
      <p:sp>
        <p:nvSpPr>
          <p:cNvPr id="3" name="Oval 2">
            <a:extLst>
              <a:ext uri="{FF2B5EF4-FFF2-40B4-BE49-F238E27FC236}">
                <a16:creationId xmlns:a16="http://schemas.microsoft.com/office/drawing/2014/main" id="{BE2E6BA7-2378-4D1F-8997-B73871C08C0E}"/>
              </a:ext>
            </a:extLst>
          </p:cNvPr>
          <p:cNvSpPr/>
          <p:nvPr/>
        </p:nvSpPr>
        <p:spPr>
          <a:xfrm>
            <a:off x="-1031631" y="0"/>
            <a:ext cx="14067693" cy="874072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0C31D0F-BE62-4184-A27D-C951B50FB3B1}"/>
                  </a:ext>
                </a:extLst>
              </p14:cNvPr>
              <p14:cNvContentPartPr/>
              <p14:nvPr/>
            </p14:nvContentPartPr>
            <p14:xfrm>
              <a:off x="1873080" y="5931000"/>
              <a:ext cx="360" cy="360"/>
            </p14:xfrm>
          </p:contentPart>
        </mc:Choice>
        <mc:Fallback xmlns="">
          <p:pic>
            <p:nvPicPr>
              <p:cNvPr id="2" name="Ink 1">
                <a:extLst>
                  <a:ext uri="{FF2B5EF4-FFF2-40B4-BE49-F238E27FC236}">
                    <a16:creationId xmlns:a16="http://schemas.microsoft.com/office/drawing/2014/main" id="{20C31D0F-BE62-4184-A27D-C951B50FB3B1}"/>
                  </a:ext>
                </a:extLst>
              </p:cNvPr>
              <p:cNvPicPr/>
              <p:nvPr/>
            </p:nvPicPr>
            <p:blipFill>
              <a:blip r:embed="rId4"/>
              <a:stretch>
                <a:fillRect/>
              </a:stretch>
            </p:blipFill>
            <p:spPr>
              <a:xfrm>
                <a:off x="1863720" y="5921640"/>
                <a:ext cx="19080" cy="19080"/>
              </a:xfrm>
              <a:prstGeom prst="rect">
                <a:avLst/>
              </a:prstGeom>
            </p:spPr>
          </p:pic>
        </mc:Fallback>
      </mc:AlternateContent>
      <p:sp>
        <p:nvSpPr>
          <p:cNvPr id="4" name="Date Placeholder 3">
            <a:extLst>
              <a:ext uri="{FF2B5EF4-FFF2-40B4-BE49-F238E27FC236}">
                <a16:creationId xmlns:a16="http://schemas.microsoft.com/office/drawing/2014/main" id="{55F96892-E1F3-4C8E-840C-B04A2F087F71}"/>
              </a:ext>
            </a:extLst>
          </p:cNvPr>
          <p:cNvSpPr>
            <a:spLocks noGrp="1"/>
          </p:cNvSpPr>
          <p:nvPr>
            <p:ph type="dt" sz="half" idx="10"/>
          </p:nvPr>
        </p:nvSpPr>
        <p:spPr/>
        <p:txBody>
          <a:bodyPr/>
          <a:lstStyle/>
          <a:p>
            <a:fld id="{2F112CB4-6EF4-4237-B402-867DD41D5459}" type="datetime1">
              <a:rPr lang="en-US" smtClean="0"/>
              <a:t>10/12/2024</a:t>
            </a:fld>
            <a:endParaRPr lang="en-US"/>
          </a:p>
        </p:txBody>
      </p:sp>
      <p:sp>
        <p:nvSpPr>
          <p:cNvPr id="8" name="Slide Number Placeholder 7">
            <a:extLst>
              <a:ext uri="{FF2B5EF4-FFF2-40B4-BE49-F238E27FC236}">
                <a16:creationId xmlns:a16="http://schemas.microsoft.com/office/drawing/2014/main" id="{54E66183-3FF4-447C-A098-5ADEF42F6ADD}"/>
              </a:ext>
            </a:extLst>
          </p:cNvPr>
          <p:cNvSpPr>
            <a:spLocks noGrp="1"/>
          </p:cNvSpPr>
          <p:nvPr>
            <p:ph type="sldNum" sz="quarter" idx="12"/>
          </p:nvPr>
        </p:nvSpPr>
        <p:spPr/>
        <p:txBody>
          <a:bodyPr/>
          <a:lstStyle/>
          <a:p>
            <a:fld id="{1B8B922A-F885-463B-AE47-682202411510}" type="slidenum">
              <a:rPr lang="en-US" smtClean="0"/>
              <a:t>21</a:t>
            </a:fld>
            <a:endParaRPr lang="en-US"/>
          </a:p>
        </p:txBody>
      </p:sp>
    </p:spTree>
    <p:extLst>
      <p:ext uri="{BB962C8B-B14F-4D97-AF65-F5344CB8AC3E}">
        <p14:creationId xmlns:p14="http://schemas.microsoft.com/office/powerpoint/2010/main" val="545243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pic>
        <p:nvPicPr>
          <p:cNvPr id="23" name="Picture 2" descr="Internet of Things | Omdia">
            <a:extLst>
              <a:ext uri="{FF2B5EF4-FFF2-40B4-BE49-F238E27FC236}">
                <a16:creationId xmlns:a16="http://schemas.microsoft.com/office/drawing/2014/main" id="{10DA1A5B-F43E-48AE-BA53-EBE126ACD33D}"/>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95250" y="0"/>
            <a:ext cx="12001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BE2E6BA7-2378-4D1F-8997-B73871C08C0E}"/>
              </a:ext>
            </a:extLst>
          </p:cNvPr>
          <p:cNvSpPr/>
          <p:nvPr/>
        </p:nvSpPr>
        <p:spPr>
          <a:xfrm>
            <a:off x="-714355" y="7291754"/>
            <a:ext cx="14067693" cy="874072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E478C47-0F74-4EE2-B952-1158215A9F45}"/>
              </a:ext>
            </a:extLst>
          </p:cNvPr>
          <p:cNvGrpSpPr/>
          <p:nvPr/>
        </p:nvGrpSpPr>
        <p:grpSpPr>
          <a:xfrm>
            <a:off x="503370" y="187235"/>
            <a:ext cx="2410018" cy="1200329"/>
            <a:chOff x="1631130" y="2828835"/>
            <a:chExt cx="2410018" cy="1200329"/>
          </a:xfrm>
        </p:grpSpPr>
        <p:sp>
          <p:nvSpPr>
            <p:cNvPr id="10" name="TextBox 9">
              <a:extLst>
                <a:ext uri="{FF2B5EF4-FFF2-40B4-BE49-F238E27FC236}">
                  <a16:creationId xmlns:a16="http://schemas.microsoft.com/office/drawing/2014/main" id="{66A7886F-50C0-491E-BBB0-695821EFD5B1}"/>
                </a:ext>
              </a:extLst>
            </p:cNvPr>
            <p:cNvSpPr txBox="1"/>
            <p:nvPr/>
          </p:nvSpPr>
          <p:spPr>
            <a:xfrm flipH="1">
              <a:off x="1631130" y="2828835"/>
              <a:ext cx="309864" cy="1200329"/>
            </a:xfrm>
            <a:prstGeom prst="rect">
              <a:avLst/>
            </a:prstGeom>
            <a:noFill/>
          </p:spPr>
          <p:txBody>
            <a:bodyPr wrap="square" rtlCol="0">
              <a:spAutoFit/>
            </a:bodyPr>
            <a:lstStyle/>
            <a:p>
              <a:pPr algn="ctr"/>
              <a:r>
                <a:rPr lang="en-US" sz="7200" dirty="0">
                  <a:solidFill>
                    <a:schemeClr val="bg1"/>
                  </a:solidFill>
                </a:rPr>
                <a:t>I</a:t>
              </a:r>
            </a:p>
          </p:txBody>
        </p:sp>
        <p:sp>
          <p:nvSpPr>
            <p:cNvPr id="14" name="TextBox 13">
              <a:extLst>
                <a:ext uri="{FF2B5EF4-FFF2-40B4-BE49-F238E27FC236}">
                  <a16:creationId xmlns:a16="http://schemas.microsoft.com/office/drawing/2014/main" id="{28411D96-8206-4F03-939B-4C902314DD9B}"/>
                </a:ext>
              </a:extLst>
            </p:cNvPr>
            <p:cNvSpPr txBox="1"/>
            <p:nvPr/>
          </p:nvSpPr>
          <p:spPr>
            <a:xfrm>
              <a:off x="1786062" y="3124200"/>
              <a:ext cx="2255086" cy="830997"/>
            </a:xfrm>
            <a:prstGeom prst="rect">
              <a:avLst/>
            </a:prstGeom>
            <a:noFill/>
          </p:spPr>
          <p:txBody>
            <a:bodyPr wrap="square" rtlCol="0">
              <a:spAutoFit/>
            </a:bodyPr>
            <a:lstStyle/>
            <a:p>
              <a:r>
                <a:rPr lang="en-US" sz="4800" dirty="0">
                  <a:solidFill>
                    <a:schemeClr val="bg1"/>
                  </a:solidFill>
                </a:rPr>
                <a:t>nternet</a:t>
              </a:r>
            </a:p>
          </p:txBody>
        </p:sp>
      </p:grpSp>
      <p:grpSp>
        <p:nvGrpSpPr>
          <p:cNvPr id="15" name="Group 14">
            <a:extLst>
              <a:ext uri="{FF2B5EF4-FFF2-40B4-BE49-F238E27FC236}">
                <a16:creationId xmlns:a16="http://schemas.microsoft.com/office/drawing/2014/main" id="{D616FB4C-EA9F-4D75-AAD4-165C9FA1CCFB}"/>
              </a:ext>
            </a:extLst>
          </p:cNvPr>
          <p:cNvGrpSpPr/>
          <p:nvPr/>
        </p:nvGrpSpPr>
        <p:grpSpPr>
          <a:xfrm>
            <a:off x="3068320" y="297933"/>
            <a:ext cx="2602847" cy="1200329"/>
            <a:chOff x="5952263" y="2828835"/>
            <a:chExt cx="2602847" cy="1200329"/>
          </a:xfrm>
        </p:grpSpPr>
        <p:sp>
          <p:nvSpPr>
            <p:cNvPr id="16" name="TextBox 15">
              <a:extLst>
                <a:ext uri="{FF2B5EF4-FFF2-40B4-BE49-F238E27FC236}">
                  <a16:creationId xmlns:a16="http://schemas.microsoft.com/office/drawing/2014/main" id="{DF5347B5-E6C1-4877-A130-0F55A7B58F1B}"/>
                </a:ext>
              </a:extLst>
            </p:cNvPr>
            <p:cNvSpPr txBox="1"/>
            <p:nvPr/>
          </p:nvSpPr>
          <p:spPr>
            <a:xfrm flipH="1">
              <a:off x="5952263" y="2828835"/>
              <a:ext cx="245309" cy="1200329"/>
            </a:xfrm>
            <a:prstGeom prst="rect">
              <a:avLst/>
            </a:prstGeom>
            <a:noFill/>
          </p:spPr>
          <p:txBody>
            <a:bodyPr wrap="square" rtlCol="0">
              <a:spAutoFit/>
            </a:bodyPr>
            <a:lstStyle/>
            <a:p>
              <a:pPr algn="ctr"/>
              <a:r>
                <a:rPr lang="en-US" sz="7200" dirty="0">
                  <a:solidFill>
                    <a:schemeClr val="bg1"/>
                  </a:solidFill>
                </a:rPr>
                <a:t>O</a:t>
              </a:r>
            </a:p>
          </p:txBody>
        </p:sp>
        <p:sp>
          <p:nvSpPr>
            <p:cNvPr id="17" name="TextBox 16">
              <a:extLst>
                <a:ext uri="{FF2B5EF4-FFF2-40B4-BE49-F238E27FC236}">
                  <a16:creationId xmlns:a16="http://schemas.microsoft.com/office/drawing/2014/main" id="{A3F81550-BBB7-48F0-8842-DBDA9CB6035B}"/>
                </a:ext>
              </a:extLst>
            </p:cNvPr>
            <p:cNvSpPr txBox="1"/>
            <p:nvPr/>
          </p:nvSpPr>
          <p:spPr>
            <a:xfrm>
              <a:off x="6300024" y="3055926"/>
              <a:ext cx="2255086" cy="830997"/>
            </a:xfrm>
            <a:prstGeom prst="rect">
              <a:avLst/>
            </a:prstGeom>
            <a:noFill/>
          </p:spPr>
          <p:txBody>
            <a:bodyPr wrap="square" rtlCol="0">
              <a:spAutoFit/>
            </a:bodyPr>
            <a:lstStyle/>
            <a:p>
              <a:r>
                <a:rPr lang="en-US" sz="4800" dirty="0">
                  <a:solidFill>
                    <a:schemeClr val="bg1"/>
                  </a:solidFill>
                </a:rPr>
                <a:t>f</a:t>
              </a:r>
            </a:p>
          </p:txBody>
        </p:sp>
      </p:grpSp>
      <p:grpSp>
        <p:nvGrpSpPr>
          <p:cNvPr id="18" name="Group 17">
            <a:extLst>
              <a:ext uri="{FF2B5EF4-FFF2-40B4-BE49-F238E27FC236}">
                <a16:creationId xmlns:a16="http://schemas.microsoft.com/office/drawing/2014/main" id="{29078080-D37B-4817-B3C7-3791B0B28314}"/>
              </a:ext>
            </a:extLst>
          </p:cNvPr>
          <p:cNvGrpSpPr/>
          <p:nvPr/>
        </p:nvGrpSpPr>
        <p:grpSpPr>
          <a:xfrm>
            <a:off x="4090657" y="297933"/>
            <a:ext cx="2357538" cy="1200329"/>
            <a:chOff x="9215148" y="2828834"/>
            <a:chExt cx="2357538" cy="1200329"/>
          </a:xfrm>
        </p:grpSpPr>
        <p:sp>
          <p:nvSpPr>
            <p:cNvPr id="19" name="TextBox 18">
              <a:extLst>
                <a:ext uri="{FF2B5EF4-FFF2-40B4-BE49-F238E27FC236}">
                  <a16:creationId xmlns:a16="http://schemas.microsoft.com/office/drawing/2014/main" id="{EE6C320C-7A46-4220-8A0D-C930B8ED11DF}"/>
                </a:ext>
              </a:extLst>
            </p:cNvPr>
            <p:cNvSpPr txBox="1"/>
            <p:nvPr/>
          </p:nvSpPr>
          <p:spPr>
            <a:xfrm flipH="1">
              <a:off x="9215148" y="2828834"/>
              <a:ext cx="219487" cy="1200329"/>
            </a:xfrm>
            <a:prstGeom prst="rect">
              <a:avLst/>
            </a:prstGeom>
            <a:noFill/>
          </p:spPr>
          <p:txBody>
            <a:bodyPr wrap="square" rtlCol="0">
              <a:spAutoFit/>
            </a:bodyPr>
            <a:lstStyle/>
            <a:p>
              <a:pPr algn="ctr"/>
              <a:r>
                <a:rPr lang="en-US" sz="7200" dirty="0">
                  <a:solidFill>
                    <a:schemeClr val="bg1"/>
                  </a:solidFill>
                </a:rPr>
                <a:t>T</a:t>
              </a:r>
            </a:p>
          </p:txBody>
        </p:sp>
        <p:sp>
          <p:nvSpPr>
            <p:cNvPr id="20" name="TextBox 19">
              <a:extLst>
                <a:ext uri="{FF2B5EF4-FFF2-40B4-BE49-F238E27FC236}">
                  <a16:creationId xmlns:a16="http://schemas.microsoft.com/office/drawing/2014/main" id="{D3794F87-6C08-4563-B411-BBE4E9ADEF53}"/>
                </a:ext>
              </a:extLst>
            </p:cNvPr>
            <p:cNvSpPr txBox="1"/>
            <p:nvPr/>
          </p:nvSpPr>
          <p:spPr>
            <a:xfrm>
              <a:off x="9317600" y="3108958"/>
              <a:ext cx="2255086" cy="830997"/>
            </a:xfrm>
            <a:prstGeom prst="rect">
              <a:avLst/>
            </a:prstGeom>
            <a:noFill/>
          </p:spPr>
          <p:txBody>
            <a:bodyPr wrap="square" rtlCol="0">
              <a:spAutoFit/>
            </a:bodyPr>
            <a:lstStyle/>
            <a:p>
              <a:r>
                <a:rPr lang="en-US" sz="4800" dirty="0">
                  <a:solidFill>
                    <a:schemeClr val="bg1"/>
                  </a:solidFill>
                </a:rPr>
                <a:t>hings</a:t>
              </a:r>
            </a:p>
          </p:txBody>
        </p:sp>
      </p:grpSp>
      <p:sp>
        <p:nvSpPr>
          <p:cNvPr id="21" name="TextBox 20">
            <a:extLst>
              <a:ext uri="{FF2B5EF4-FFF2-40B4-BE49-F238E27FC236}">
                <a16:creationId xmlns:a16="http://schemas.microsoft.com/office/drawing/2014/main" id="{A695497F-CC53-4553-A6F4-8626B49AF52F}"/>
              </a:ext>
            </a:extLst>
          </p:cNvPr>
          <p:cNvSpPr txBox="1"/>
          <p:nvPr/>
        </p:nvSpPr>
        <p:spPr>
          <a:xfrm>
            <a:off x="503370" y="1667689"/>
            <a:ext cx="6101080" cy="2308324"/>
          </a:xfrm>
          <a:prstGeom prst="rect">
            <a:avLst/>
          </a:prstGeom>
          <a:noFill/>
        </p:spPr>
        <p:txBody>
          <a:bodyPr wrap="square">
            <a:spAutoFit/>
          </a:bodyPr>
          <a:lstStyle/>
          <a:p>
            <a:r>
              <a:rPr lang="en-US" sz="2400" dirty="0">
                <a:solidFill>
                  <a:schemeClr val="bg1"/>
                </a:solidFill>
              </a:rPr>
              <a:t>		IoT refers to the network of physical devices, vehicles, home appliances, and other items embedded with electronics, software, sensors, actuators, and connectivity which enables them to connect and exchange data.</a:t>
            </a:r>
          </a:p>
        </p:txBody>
      </p:sp>
      <p:sp>
        <p:nvSpPr>
          <p:cNvPr id="22" name="TextBox 21">
            <a:extLst>
              <a:ext uri="{FF2B5EF4-FFF2-40B4-BE49-F238E27FC236}">
                <a16:creationId xmlns:a16="http://schemas.microsoft.com/office/drawing/2014/main" id="{8B3D4225-230C-433D-A9D7-040EBA9DCBF4}"/>
              </a:ext>
            </a:extLst>
          </p:cNvPr>
          <p:cNvSpPr txBox="1"/>
          <p:nvPr/>
        </p:nvSpPr>
        <p:spPr>
          <a:xfrm>
            <a:off x="503370" y="1646198"/>
            <a:ext cx="6101080" cy="369332"/>
          </a:xfrm>
          <a:prstGeom prst="rect">
            <a:avLst/>
          </a:prstGeom>
          <a:noFill/>
        </p:spPr>
        <p:txBody>
          <a:bodyPr wrap="square">
            <a:spAutoFit/>
          </a:bodyPr>
          <a:lstStyle/>
          <a:p>
            <a:r>
              <a:rPr lang="en-US" dirty="0">
                <a:solidFill>
                  <a:schemeClr val="bg1"/>
                </a:solidFill>
              </a:rPr>
              <a:t>Definition of IoT: </a:t>
            </a:r>
            <a:endParaRPr lang="en-US" dirty="0"/>
          </a:p>
        </p:txBody>
      </p:sp>
      <p:sp>
        <p:nvSpPr>
          <p:cNvPr id="2" name="Date Placeholder 1">
            <a:extLst>
              <a:ext uri="{FF2B5EF4-FFF2-40B4-BE49-F238E27FC236}">
                <a16:creationId xmlns:a16="http://schemas.microsoft.com/office/drawing/2014/main" id="{BE2AEF7A-3C35-49B3-838A-5874EEFB6C74}"/>
              </a:ext>
            </a:extLst>
          </p:cNvPr>
          <p:cNvSpPr>
            <a:spLocks noGrp="1"/>
          </p:cNvSpPr>
          <p:nvPr>
            <p:ph type="dt" sz="half" idx="10"/>
          </p:nvPr>
        </p:nvSpPr>
        <p:spPr/>
        <p:txBody>
          <a:bodyPr/>
          <a:lstStyle/>
          <a:p>
            <a:fld id="{C13A876F-249E-4C2A-8516-CED2D2368361}" type="datetime1">
              <a:rPr lang="en-US" smtClean="0"/>
              <a:t>10/12/2024</a:t>
            </a:fld>
            <a:endParaRPr lang="en-US"/>
          </a:p>
        </p:txBody>
      </p:sp>
      <p:sp>
        <p:nvSpPr>
          <p:cNvPr id="4" name="Slide Number Placeholder 3">
            <a:extLst>
              <a:ext uri="{FF2B5EF4-FFF2-40B4-BE49-F238E27FC236}">
                <a16:creationId xmlns:a16="http://schemas.microsoft.com/office/drawing/2014/main" id="{2A98464C-9FB8-4E54-83A3-DDEDA2727F93}"/>
              </a:ext>
            </a:extLst>
          </p:cNvPr>
          <p:cNvSpPr>
            <a:spLocks noGrp="1"/>
          </p:cNvSpPr>
          <p:nvPr>
            <p:ph type="sldNum" sz="quarter" idx="12"/>
          </p:nvPr>
        </p:nvSpPr>
        <p:spPr/>
        <p:txBody>
          <a:bodyPr/>
          <a:lstStyle/>
          <a:p>
            <a:fld id="{1B8B922A-F885-463B-AE47-682202411510}" type="slidenum">
              <a:rPr lang="en-US" smtClean="0"/>
              <a:t>22</a:t>
            </a:fld>
            <a:endParaRPr lang="en-US"/>
          </a:p>
        </p:txBody>
      </p:sp>
    </p:spTree>
    <p:extLst>
      <p:ext uri="{BB962C8B-B14F-4D97-AF65-F5344CB8AC3E}">
        <p14:creationId xmlns:p14="http://schemas.microsoft.com/office/powerpoint/2010/main" val="356621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53" name="Freeform 22">
            <a:extLst>
              <a:ext uri="{FF2B5EF4-FFF2-40B4-BE49-F238E27FC236}">
                <a16:creationId xmlns:a16="http://schemas.microsoft.com/office/drawing/2014/main" id="{F0B3F3F9-4C4C-4EA5-9CAD-4907FB6C9D75}"/>
              </a:ext>
            </a:extLst>
          </p:cNvPr>
          <p:cNvSpPr>
            <a:spLocks/>
          </p:cNvSpPr>
          <p:nvPr/>
        </p:nvSpPr>
        <p:spPr bwMode="auto">
          <a:xfrm rot="8135186">
            <a:off x="3151841" y="2549914"/>
            <a:ext cx="2105036" cy="2105036"/>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solidFill>
            <a:srgbClr val="FFC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DC0DD646-2504-452F-8241-175D5A2747DB}"/>
              </a:ext>
            </a:extLst>
          </p:cNvPr>
          <p:cNvGrpSpPr/>
          <p:nvPr/>
        </p:nvGrpSpPr>
        <p:grpSpPr>
          <a:xfrm>
            <a:off x="517349" y="1456790"/>
            <a:ext cx="4429114" cy="4398563"/>
            <a:chOff x="551765" y="1510429"/>
            <a:chExt cx="4429114" cy="4398563"/>
          </a:xfrm>
        </p:grpSpPr>
        <p:sp>
          <p:nvSpPr>
            <p:cNvPr id="26" name="TextBox 25">
              <a:extLst>
                <a:ext uri="{FF2B5EF4-FFF2-40B4-BE49-F238E27FC236}">
                  <a16:creationId xmlns:a16="http://schemas.microsoft.com/office/drawing/2014/main" id="{8942CF40-C5D9-4713-B3ED-5737E149D12C}"/>
                </a:ext>
              </a:extLst>
            </p:cNvPr>
            <p:cNvSpPr txBox="1"/>
            <p:nvPr/>
          </p:nvSpPr>
          <p:spPr>
            <a:xfrm>
              <a:off x="2129742" y="3381648"/>
              <a:ext cx="1108243" cy="523220"/>
            </a:xfrm>
            <a:prstGeom prst="rect">
              <a:avLst/>
            </a:prstGeom>
            <a:noFill/>
          </p:spPr>
          <p:txBody>
            <a:bodyPr wrap="square" rtlCol="0">
              <a:spAutoFit/>
            </a:bodyPr>
            <a:lstStyle/>
            <a:p>
              <a:pPr algn="ctr"/>
              <a:r>
                <a:rPr lang="en-US" sz="2800" dirty="0">
                  <a:solidFill>
                    <a:srgbClr val="EBF4F6"/>
                  </a:solidFill>
                </a:rPr>
                <a:t> I O T</a:t>
              </a:r>
              <a:endParaRPr lang="en-US" dirty="0"/>
            </a:p>
          </p:txBody>
        </p:sp>
        <p:grpSp>
          <p:nvGrpSpPr>
            <p:cNvPr id="27" name="Group 26">
              <a:extLst>
                <a:ext uri="{FF2B5EF4-FFF2-40B4-BE49-F238E27FC236}">
                  <a16:creationId xmlns:a16="http://schemas.microsoft.com/office/drawing/2014/main" id="{2C91C6A4-0775-404D-AB45-18CC29553C76}"/>
                </a:ext>
              </a:extLst>
            </p:cNvPr>
            <p:cNvGrpSpPr/>
            <p:nvPr/>
          </p:nvGrpSpPr>
          <p:grpSpPr>
            <a:xfrm rot="16200000">
              <a:off x="484582" y="1577612"/>
              <a:ext cx="4398563" cy="4264198"/>
              <a:chOff x="605771" y="1495904"/>
              <a:chExt cx="4398563" cy="4264198"/>
            </a:xfrm>
          </p:grpSpPr>
          <p:grpSp>
            <p:nvGrpSpPr>
              <p:cNvPr id="30" name="Group 29">
                <a:extLst>
                  <a:ext uri="{FF2B5EF4-FFF2-40B4-BE49-F238E27FC236}">
                    <a16:creationId xmlns:a16="http://schemas.microsoft.com/office/drawing/2014/main" id="{DF09F3C2-EAAF-4A71-83B6-E132D2E125EE}"/>
                  </a:ext>
                </a:extLst>
              </p:cNvPr>
              <p:cNvGrpSpPr/>
              <p:nvPr/>
            </p:nvGrpSpPr>
            <p:grpSpPr>
              <a:xfrm rot="10800000">
                <a:off x="605771" y="1495904"/>
                <a:ext cx="4398563" cy="4264198"/>
                <a:chOff x="605771" y="1495904"/>
                <a:chExt cx="4398563" cy="4264198"/>
              </a:xfrm>
            </p:grpSpPr>
            <p:grpSp>
              <p:nvGrpSpPr>
                <p:cNvPr id="32" name="Group 31">
                  <a:extLst>
                    <a:ext uri="{FF2B5EF4-FFF2-40B4-BE49-F238E27FC236}">
                      <a16:creationId xmlns:a16="http://schemas.microsoft.com/office/drawing/2014/main" id="{F3998EB1-3C90-4D59-A147-101591131969}"/>
                    </a:ext>
                  </a:extLst>
                </p:cNvPr>
                <p:cNvGrpSpPr/>
                <p:nvPr/>
              </p:nvGrpSpPr>
              <p:grpSpPr>
                <a:xfrm rot="3607261">
                  <a:off x="606419" y="1495256"/>
                  <a:ext cx="4264198" cy="4265493"/>
                  <a:chOff x="1921913" y="724690"/>
                  <a:chExt cx="5227637" cy="5229225"/>
                </a:xfrm>
              </p:grpSpPr>
              <p:sp>
                <p:nvSpPr>
                  <p:cNvPr id="34" name="Freeform: Shape 33">
                    <a:extLst>
                      <a:ext uri="{FF2B5EF4-FFF2-40B4-BE49-F238E27FC236}">
                        <a16:creationId xmlns:a16="http://schemas.microsoft.com/office/drawing/2014/main" id="{49D2A724-8750-4B75-A7A2-EA864DF43957}"/>
                      </a:ext>
                    </a:extLst>
                  </p:cNvPr>
                  <p:cNvSpPr/>
                  <p:nvPr/>
                </p:nvSpPr>
                <p:spPr>
                  <a:xfrm rot="20295124">
                    <a:off x="2160221" y="805693"/>
                    <a:ext cx="4751022" cy="4848636"/>
                  </a:xfrm>
                  <a:custGeom>
                    <a:avLst/>
                    <a:gdLst>
                      <a:gd name="connsiteX0" fmla="*/ 2375511 w 4751022"/>
                      <a:gd name="connsiteY0" fmla="*/ 0 h 4848636"/>
                      <a:gd name="connsiteX1" fmla="*/ 4751022 w 4751022"/>
                      <a:gd name="connsiteY1" fmla="*/ 2424318 h 4848636"/>
                      <a:gd name="connsiteX2" fmla="*/ 2375511 w 4751022"/>
                      <a:gd name="connsiteY2" fmla="*/ 4848636 h 4848636"/>
                      <a:gd name="connsiteX3" fmla="*/ 0 w 4751022"/>
                      <a:gd name="connsiteY3" fmla="*/ 2424318 h 4848636"/>
                      <a:gd name="connsiteX4" fmla="*/ 2375511 w 4751022"/>
                      <a:gd name="connsiteY4" fmla="*/ 0 h 4848636"/>
                      <a:gd name="connsiteX5" fmla="*/ 2375511 w 4751022"/>
                      <a:gd name="connsiteY5" fmla="*/ 824117 h 4848636"/>
                      <a:gd name="connsiteX6" fmla="*/ 775311 w 4751022"/>
                      <a:gd name="connsiteY6" fmla="*/ 2424317 h 4848636"/>
                      <a:gd name="connsiteX7" fmla="*/ 2375511 w 4751022"/>
                      <a:gd name="connsiteY7" fmla="*/ 4024517 h 4848636"/>
                      <a:gd name="connsiteX8" fmla="*/ 3975711 w 4751022"/>
                      <a:gd name="connsiteY8" fmla="*/ 2424317 h 4848636"/>
                      <a:gd name="connsiteX9" fmla="*/ 2375511 w 4751022"/>
                      <a:gd name="connsiteY9" fmla="*/ 824117 h 484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1022" h="4848636">
                        <a:moveTo>
                          <a:pt x="2375511" y="0"/>
                        </a:moveTo>
                        <a:cubicBezTo>
                          <a:pt x="3687469" y="0"/>
                          <a:pt x="4751022" y="1085404"/>
                          <a:pt x="4751022" y="2424318"/>
                        </a:cubicBezTo>
                        <a:cubicBezTo>
                          <a:pt x="4751022" y="3763232"/>
                          <a:pt x="3687469" y="4848636"/>
                          <a:pt x="2375511" y="4848636"/>
                        </a:cubicBezTo>
                        <a:cubicBezTo>
                          <a:pt x="1063553" y="4848636"/>
                          <a:pt x="0" y="3763232"/>
                          <a:pt x="0" y="2424318"/>
                        </a:cubicBezTo>
                        <a:cubicBezTo>
                          <a:pt x="0" y="1085404"/>
                          <a:pt x="1063553" y="0"/>
                          <a:pt x="2375511" y="0"/>
                        </a:cubicBezTo>
                        <a:close/>
                        <a:moveTo>
                          <a:pt x="2375511" y="824117"/>
                        </a:moveTo>
                        <a:cubicBezTo>
                          <a:pt x="1491745" y="824117"/>
                          <a:pt x="775311" y="1540551"/>
                          <a:pt x="775311" y="2424317"/>
                        </a:cubicBezTo>
                        <a:cubicBezTo>
                          <a:pt x="775311" y="3308083"/>
                          <a:pt x="1491745" y="4024517"/>
                          <a:pt x="2375511" y="4024517"/>
                        </a:cubicBezTo>
                        <a:cubicBezTo>
                          <a:pt x="3259277" y="4024517"/>
                          <a:pt x="3975711" y="3308083"/>
                          <a:pt x="3975711" y="2424317"/>
                        </a:cubicBezTo>
                        <a:cubicBezTo>
                          <a:pt x="3975711" y="1540551"/>
                          <a:pt x="3259277" y="824117"/>
                          <a:pt x="2375511" y="8241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 name="Group 15">
                    <a:extLst>
                      <a:ext uri="{FF2B5EF4-FFF2-40B4-BE49-F238E27FC236}">
                        <a16:creationId xmlns:a16="http://schemas.microsoft.com/office/drawing/2014/main" id="{F23E47F8-621A-4F7F-A803-DF69B06AD4AF}"/>
                      </a:ext>
                    </a:extLst>
                  </p:cNvPr>
                  <p:cNvGrpSpPr>
                    <a:grpSpLocks noChangeAspect="1"/>
                  </p:cNvGrpSpPr>
                  <p:nvPr/>
                </p:nvGrpSpPr>
                <p:grpSpPr bwMode="auto">
                  <a:xfrm rot="20727925">
                    <a:off x="1921913" y="724690"/>
                    <a:ext cx="5227637" cy="5229225"/>
                    <a:chOff x="1226" y="406"/>
                    <a:chExt cx="3293" cy="3294"/>
                  </a:xfrm>
                </p:grpSpPr>
                <p:sp>
                  <p:nvSpPr>
                    <p:cNvPr id="36" name="Freeform 16">
                      <a:extLst>
                        <a:ext uri="{FF2B5EF4-FFF2-40B4-BE49-F238E27FC236}">
                          <a16:creationId xmlns:a16="http://schemas.microsoft.com/office/drawing/2014/main" id="{17DB8127-6C90-40C6-8467-4670154B4B5F}"/>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solidFill>
                      <a:srgbClr val="44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7">
                      <a:extLst>
                        <a:ext uri="{FF2B5EF4-FFF2-40B4-BE49-F238E27FC236}">
                          <a16:creationId xmlns:a16="http://schemas.microsoft.com/office/drawing/2014/main" id="{2F6718F8-E770-4D16-9B61-0C1130054508}"/>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a:extLst>
                        <a:ext uri="{FF2B5EF4-FFF2-40B4-BE49-F238E27FC236}">
                          <a16:creationId xmlns:a16="http://schemas.microsoft.com/office/drawing/2014/main" id="{A7D8ED79-2828-4020-9196-99C27732115C}"/>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solidFill>
                      <a:srgbClr val="ED7D3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19">
                      <a:extLst>
                        <a:ext uri="{FF2B5EF4-FFF2-40B4-BE49-F238E27FC236}">
                          <a16:creationId xmlns:a16="http://schemas.microsoft.com/office/drawing/2014/main" id="{4EAB6617-F8C3-4F72-B247-BFAAC862F93E}"/>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0">
                      <a:extLst>
                        <a:ext uri="{FF2B5EF4-FFF2-40B4-BE49-F238E27FC236}">
                          <a16:creationId xmlns:a16="http://schemas.microsoft.com/office/drawing/2014/main" id="{B3805FDC-09E0-4B6C-B28C-688390462765}"/>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solidFill>
                      <a:srgbClr val="A5A5A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1">
                      <a:extLst>
                        <a:ext uri="{FF2B5EF4-FFF2-40B4-BE49-F238E27FC236}">
                          <a16:creationId xmlns:a16="http://schemas.microsoft.com/office/drawing/2014/main" id="{459C3FC2-A625-48F2-806C-74F4F3D52786}"/>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22">
                      <a:extLst>
                        <a:ext uri="{FF2B5EF4-FFF2-40B4-BE49-F238E27FC236}">
                          <a16:creationId xmlns:a16="http://schemas.microsoft.com/office/drawing/2014/main" id="{F33A786A-ADF0-4078-8CF0-32BE4997C9F2}"/>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solidFill>
                      <a:srgbClr val="FFC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3">
                      <a:extLst>
                        <a:ext uri="{FF2B5EF4-FFF2-40B4-BE49-F238E27FC236}">
                          <a16:creationId xmlns:a16="http://schemas.microsoft.com/office/drawing/2014/main" id="{EF9D87A9-E2F8-4766-8E07-CA078E25367A}"/>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33" name="Picture 25" descr="Smart Home Illustration 7190178 Vector Art at Vecteezy">
                  <a:extLst>
                    <a:ext uri="{FF2B5EF4-FFF2-40B4-BE49-F238E27FC236}">
                      <a16:creationId xmlns:a16="http://schemas.microsoft.com/office/drawing/2014/main" id="{E31659AF-E00C-4E77-837E-706BAA012A8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500" y1="56667" x2="70990" y2="71927"/>
                            </a14:backgroundRemoval>
                          </a14:imgEffect>
                        </a14:imgLayer>
                      </a14:imgProps>
                    </a:ext>
                    <a:ext uri="{28A0092B-C50C-407E-A947-70E740481C1C}">
                      <a14:useLocalDpi xmlns:a14="http://schemas.microsoft.com/office/drawing/2010/main" val="0"/>
                    </a:ext>
                  </a:extLst>
                </a:blip>
                <a:srcRect/>
                <a:stretch>
                  <a:fillRect/>
                </a:stretch>
              </p:blipFill>
              <p:spPr bwMode="auto">
                <a:xfrm>
                  <a:off x="3573175" y="2828650"/>
                  <a:ext cx="1431159" cy="1431159"/>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Industrial Robot Arm at Rs 1000000 | Industrial Robotic Arm in New Delhi |  ID: 18072085973">
                <a:extLst>
                  <a:ext uri="{FF2B5EF4-FFF2-40B4-BE49-F238E27FC236}">
                    <a16:creationId xmlns:a16="http://schemas.microsoft.com/office/drawing/2014/main" id="{0E5E80AE-7E60-4A4D-802F-01A0EF6B650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000" b="93600" l="10000" r="90000">
                            <a14:foregroundMark x1="66600" y1="9200" x2="66600" y2="9200"/>
                            <a14:foregroundMark x1="67000" y1="9400" x2="67000" y2="9400"/>
                            <a14:foregroundMark x1="65000" y1="8200" x2="65000" y2="8200"/>
                            <a14:foregroundMark x1="32600" y1="93600" x2="32600" y2="93600"/>
                            <a14:foregroundMark x1="28400" y1="90200" x2="28400" y2="902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698030" y="3050110"/>
                <a:ext cx="1161249" cy="103899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35" descr="Factory Worker, illustration, png | PNGWing">
              <a:extLst>
                <a:ext uri="{FF2B5EF4-FFF2-40B4-BE49-F238E27FC236}">
                  <a16:creationId xmlns:a16="http://schemas.microsoft.com/office/drawing/2014/main" id="{69BD7D8C-DAF2-425C-A4D9-002CDF10F8F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800000">
              <a:off x="700260" y="3134401"/>
              <a:ext cx="985838" cy="9858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9" descr="Smart technology for persons with disabilities abstract concept vector  illustration. Home automation, door and motion sensors, health monitoring  syste Stock Vector Image &amp; Art - Alamy">
              <a:extLst>
                <a:ext uri="{FF2B5EF4-FFF2-40B4-BE49-F238E27FC236}">
                  <a16:creationId xmlns:a16="http://schemas.microsoft.com/office/drawing/2014/main" id="{735B1D1B-B5C9-4008-9A2A-51F8A712F57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34000" y1="50625" x2="34000" y2="50625"/>
                          <a14:foregroundMark x1="33000" y1="50938" x2="33000" y2="50938"/>
                          <a14:foregroundMark x1="31667" y1="43438" x2="31667" y2="43438"/>
                          <a14:foregroundMark x1="29000" y1="41563" x2="29000" y2="41563"/>
                          <a14:foregroundMark x1="29000" y1="41563" x2="29000" y2="41563"/>
                          <a14:foregroundMark x1="30667" y1="36875" x2="30667" y2="36875"/>
                          <a14:foregroundMark x1="30667" y1="36875" x2="30667" y2="36875"/>
                          <a14:foregroundMark x1="57667" y1="31250" x2="57667" y2="31250"/>
                          <a14:foregroundMark x1="57667" y1="30625" x2="57667" y2="30625"/>
                          <a14:foregroundMark x1="57333" y1="30938" x2="57333" y2="30938"/>
                          <a14:foregroundMark x1="57333" y1="30938" x2="57333" y2="30938"/>
                          <a14:foregroundMark x1="56000" y1="31563" x2="56000" y2="31563"/>
                          <a14:foregroundMark x1="56000" y1="31563" x2="56000" y2="31563"/>
                          <a14:foregroundMark x1="31667" y1="45313" x2="31667" y2="45313"/>
                          <a14:foregroundMark x1="31667" y1="45313" x2="31667" y2="45313"/>
                          <a14:foregroundMark x1="31000" y1="50000" x2="31000" y2="50000"/>
                          <a14:foregroundMark x1="31000" y1="50000" x2="31000" y2="50000"/>
                          <a14:foregroundMark x1="40667" y1="42188" x2="40667" y2="42188"/>
                          <a14:foregroundMark x1="40667" y1="42188" x2="40667" y2="42188"/>
                          <a14:foregroundMark x1="39667" y1="40938" x2="39667" y2="40938"/>
                          <a14:foregroundMark x1="39667" y1="40938" x2="39667" y2="40938"/>
                          <a14:foregroundMark x1="42000" y1="40625" x2="42000" y2="40625"/>
                          <a14:foregroundMark x1="44000" y1="40625" x2="44000" y2="40625"/>
                          <a14:foregroundMark x1="47000" y1="62187" x2="47000" y2="62187"/>
                          <a14:foregroundMark x1="47000" y1="61875" x2="47000" y2="61875"/>
                          <a14:foregroundMark x1="45000" y1="58438" x2="45000" y2="58438"/>
                          <a14:foregroundMark x1="44000" y1="57188" x2="44000" y2="57188"/>
                          <a14:foregroundMark x1="40333" y1="55313" x2="40333" y2="55313"/>
                          <a14:foregroundMark x1="40000" y1="55313" x2="40000" y2="55313"/>
                          <a14:foregroundMark x1="39000" y1="55313" x2="38333" y2="56250"/>
                          <a14:foregroundMark x1="48667" y1="63750" x2="48667" y2="63750"/>
                          <a14:foregroundMark x1="49000" y1="71563" x2="49000" y2="71563"/>
                          <a14:foregroundMark x1="40000" y1="55000" x2="40000" y2="55000"/>
                          <a14:foregroundMark x1="21000" y1="44375" x2="24667" y2="54688"/>
                          <a14:foregroundMark x1="29333" y1="48750" x2="30667" y2="43125"/>
                          <a14:foregroundMark x1="34000" y1="49375" x2="44000" y2="39063"/>
                          <a14:foregroundMark x1="62333" y1="63125" x2="61667" y2="61250"/>
                          <a14:foregroundMark x1="60667" y1="32500" x2="59333" y2="28125"/>
                          <a14:foregroundMark x1="32333" y1="54375" x2="39333" y2="54688"/>
                          <a14:foregroundMark x1="40333" y1="53438" x2="46000" y2="68125"/>
                          <a14:foregroundMark x1="45000" y1="63125" x2="46333" y2="69063"/>
                        </a14:backgroundRemoval>
                      </a14:imgEffect>
                    </a14:imgLayer>
                  </a14:imgProps>
                </a:ext>
                <a:ext uri="{28A0092B-C50C-407E-A947-70E740481C1C}">
                  <a14:useLocalDpi xmlns:a14="http://schemas.microsoft.com/office/drawing/2010/main" val="0"/>
                </a:ext>
              </a:extLst>
            </a:blip>
            <a:srcRect/>
            <a:stretch>
              <a:fillRect/>
            </a:stretch>
          </p:blipFill>
          <p:spPr bwMode="auto">
            <a:xfrm>
              <a:off x="3446849" y="2841535"/>
              <a:ext cx="1534030" cy="1636299"/>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355F8D3B-F6F7-4C72-9317-1306CE78F04F}"/>
              </a:ext>
            </a:extLst>
          </p:cNvPr>
          <p:cNvSpPr txBox="1"/>
          <p:nvPr/>
        </p:nvSpPr>
        <p:spPr>
          <a:xfrm>
            <a:off x="386080" y="325120"/>
            <a:ext cx="7477760" cy="584775"/>
          </a:xfrm>
          <a:prstGeom prst="rect">
            <a:avLst/>
          </a:prstGeom>
          <a:noFill/>
        </p:spPr>
        <p:txBody>
          <a:bodyPr wrap="square" rtlCol="0">
            <a:spAutoFit/>
          </a:bodyPr>
          <a:lstStyle/>
          <a:p>
            <a:r>
              <a:rPr lang="en-US" sz="3200" dirty="0">
                <a:solidFill>
                  <a:srgbClr val="EBF4F6"/>
                </a:solidFill>
                <a:latin typeface="Amasis MT Pro Black" panose="02040A04050005020304" pitchFamily="18" charset="0"/>
              </a:rPr>
              <a:t>The major filed of IOT are used in </a:t>
            </a:r>
          </a:p>
        </p:txBody>
      </p:sp>
      <p:sp>
        <p:nvSpPr>
          <p:cNvPr id="2" name="Date Placeholder 1">
            <a:extLst>
              <a:ext uri="{FF2B5EF4-FFF2-40B4-BE49-F238E27FC236}">
                <a16:creationId xmlns:a16="http://schemas.microsoft.com/office/drawing/2014/main" id="{B0D0EB78-4B6E-485F-945E-7C17E9368DD0}"/>
              </a:ext>
            </a:extLst>
          </p:cNvPr>
          <p:cNvSpPr>
            <a:spLocks noGrp="1"/>
          </p:cNvSpPr>
          <p:nvPr>
            <p:ph type="dt" sz="half" idx="10"/>
          </p:nvPr>
        </p:nvSpPr>
        <p:spPr/>
        <p:txBody>
          <a:bodyPr/>
          <a:lstStyle/>
          <a:p>
            <a:fld id="{8B4CCA7E-CA36-469E-9867-F054BA33CA9F}" type="datetime1">
              <a:rPr lang="en-US" smtClean="0"/>
              <a:t>10/12/2024</a:t>
            </a:fld>
            <a:endParaRPr lang="en-US"/>
          </a:p>
        </p:txBody>
      </p:sp>
      <p:sp>
        <p:nvSpPr>
          <p:cNvPr id="3" name="Slide Number Placeholder 2">
            <a:extLst>
              <a:ext uri="{FF2B5EF4-FFF2-40B4-BE49-F238E27FC236}">
                <a16:creationId xmlns:a16="http://schemas.microsoft.com/office/drawing/2014/main" id="{BF9624F4-B381-4464-B943-EE6F7691C7DF}"/>
              </a:ext>
            </a:extLst>
          </p:cNvPr>
          <p:cNvSpPr>
            <a:spLocks noGrp="1"/>
          </p:cNvSpPr>
          <p:nvPr>
            <p:ph type="sldNum" sz="quarter" idx="12"/>
          </p:nvPr>
        </p:nvSpPr>
        <p:spPr/>
        <p:txBody>
          <a:bodyPr/>
          <a:lstStyle/>
          <a:p>
            <a:fld id="{1B8B922A-F885-463B-AE47-682202411510}" type="slidenum">
              <a:rPr lang="en-US" smtClean="0"/>
              <a:t>23</a:t>
            </a:fld>
            <a:endParaRPr lang="en-US"/>
          </a:p>
        </p:txBody>
      </p:sp>
    </p:spTree>
    <p:extLst>
      <p:ext uri="{BB962C8B-B14F-4D97-AF65-F5344CB8AC3E}">
        <p14:creationId xmlns:p14="http://schemas.microsoft.com/office/powerpoint/2010/main" val="308327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53" name="Freeform 22">
            <a:extLst>
              <a:ext uri="{FF2B5EF4-FFF2-40B4-BE49-F238E27FC236}">
                <a16:creationId xmlns:a16="http://schemas.microsoft.com/office/drawing/2014/main" id="{F0B3F3F9-4C4C-4EA5-9CAD-4907FB6C9D75}"/>
              </a:ext>
            </a:extLst>
          </p:cNvPr>
          <p:cNvSpPr>
            <a:spLocks/>
          </p:cNvSpPr>
          <p:nvPr/>
        </p:nvSpPr>
        <p:spPr bwMode="auto">
          <a:xfrm rot="8135186">
            <a:off x="3778416" y="1058856"/>
            <a:ext cx="5130950" cy="5130950"/>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solidFill>
            <a:srgbClr val="FFC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DC0DD646-2504-452F-8241-175D5A2747DB}"/>
              </a:ext>
            </a:extLst>
          </p:cNvPr>
          <p:cNvGrpSpPr/>
          <p:nvPr/>
        </p:nvGrpSpPr>
        <p:grpSpPr>
          <a:xfrm>
            <a:off x="517349" y="1456790"/>
            <a:ext cx="4429114" cy="4398563"/>
            <a:chOff x="551765" y="1510429"/>
            <a:chExt cx="4429114" cy="4398563"/>
          </a:xfrm>
        </p:grpSpPr>
        <p:sp>
          <p:nvSpPr>
            <p:cNvPr id="26" name="TextBox 25">
              <a:extLst>
                <a:ext uri="{FF2B5EF4-FFF2-40B4-BE49-F238E27FC236}">
                  <a16:creationId xmlns:a16="http://schemas.microsoft.com/office/drawing/2014/main" id="{8942CF40-C5D9-4713-B3ED-5737E149D12C}"/>
                </a:ext>
              </a:extLst>
            </p:cNvPr>
            <p:cNvSpPr txBox="1"/>
            <p:nvPr/>
          </p:nvSpPr>
          <p:spPr>
            <a:xfrm>
              <a:off x="2129742" y="3381648"/>
              <a:ext cx="1108243" cy="523220"/>
            </a:xfrm>
            <a:prstGeom prst="rect">
              <a:avLst/>
            </a:prstGeom>
            <a:noFill/>
          </p:spPr>
          <p:txBody>
            <a:bodyPr wrap="square" rtlCol="0">
              <a:spAutoFit/>
            </a:bodyPr>
            <a:lstStyle/>
            <a:p>
              <a:pPr algn="ctr"/>
              <a:r>
                <a:rPr lang="en-US" sz="2800" dirty="0">
                  <a:solidFill>
                    <a:srgbClr val="EBF4F6"/>
                  </a:solidFill>
                </a:rPr>
                <a:t> I O T</a:t>
              </a:r>
              <a:endParaRPr lang="en-US" dirty="0"/>
            </a:p>
          </p:txBody>
        </p:sp>
        <p:grpSp>
          <p:nvGrpSpPr>
            <p:cNvPr id="27" name="Group 26">
              <a:extLst>
                <a:ext uri="{FF2B5EF4-FFF2-40B4-BE49-F238E27FC236}">
                  <a16:creationId xmlns:a16="http://schemas.microsoft.com/office/drawing/2014/main" id="{2C91C6A4-0775-404D-AB45-18CC29553C76}"/>
                </a:ext>
              </a:extLst>
            </p:cNvPr>
            <p:cNvGrpSpPr/>
            <p:nvPr/>
          </p:nvGrpSpPr>
          <p:grpSpPr>
            <a:xfrm rot="16200000">
              <a:off x="484582" y="1577612"/>
              <a:ext cx="4398563" cy="4264198"/>
              <a:chOff x="605771" y="1495904"/>
              <a:chExt cx="4398563" cy="4264198"/>
            </a:xfrm>
          </p:grpSpPr>
          <p:grpSp>
            <p:nvGrpSpPr>
              <p:cNvPr id="30" name="Group 29">
                <a:extLst>
                  <a:ext uri="{FF2B5EF4-FFF2-40B4-BE49-F238E27FC236}">
                    <a16:creationId xmlns:a16="http://schemas.microsoft.com/office/drawing/2014/main" id="{DF09F3C2-EAAF-4A71-83B6-E132D2E125EE}"/>
                  </a:ext>
                </a:extLst>
              </p:cNvPr>
              <p:cNvGrpSpPr/>
              <p:nvPr/>
            </p:nvGrpSpPr>
            <p:grpSpPr>
              <a:xfrm rot="10800000">
                <a:off x="605771" y="1495904"/>
                <a:ext cx="4398563" cy="4264198"/>
                <a:chOff x="605771" y="1495904"/>
                <a:chExt cx="4398563" cy="4264198"/>
              </a:xfrm>
            </p:grpSpPr>
            <p:grpSp>
              <p:nvGrpSpPr>
                <p:cNvPr id="32" name="Group 31">
                  <a:extLst>
                    <a:ext uri="{FF2B5EF4-FFF2-40B4-BE49-F238E27FC236}">
                      <a16:creationId xmlns:a16="http://schemas.microsoft.com/office/drawing/2014/main" id="{F3998EB1-3C90-4D59-A147-101591131969}"/>
                    </a:ext>
                  </a:extLst>
                </p:cNvPr>
                <p:cNvGrpSpPr/>
                <p:nvPr/>
              </p:nvGrpSpPr>
              <p:grpSpPr>
                <a:xfrm rot="3607261">
                  <a:off x="606419" y="1495256"/>
                  <a:ext cx="4264198" cy="4265493"/>
                  <a:chOff x="1921913" y="724690"/>
                  <a:chExt cx="5227637" cy="5229225"/>
                </a:xfrm>
              </p:grpSpPr>
              <p:sp>
                <p:nvSpPr>
                  <p:cNvPr id="34" name="Freeform: Shape 33">
                    <a:extLst>
                      <a:ext uri="{FF2B5EF4-FFF2-40B4-BE49-F238E27FC236}">
                        <a16:creationId xmlns:a16="http://schemas.microsoft.com/office/drawing/2014/main" id="{49D2A724-8750-4B75-A7A2-EA864DF43957}"/>
                      </a:ext>
                    </a:extLst>
                  </p:cNvPr>
                  <p:cNvSpPr/>
                  <p:nvPr/>
                </p:nvSpPr>
                <p:spPr>
                  <a:xfrm rot="20295124">
                    <a:off x="2160221" y="805693"/>
                    <a:ext cx="4751022" cy="4848636"/>
                  </a:xfrm>
                  <a:custGeom>
                    <a:avLst/>
                    <a:gdLst>
                      <a:gd name="connsiteX0" fmla="*/ 2375511 w 4751022"/>
                      <a:gd name="connsiteY0" fmla="*/ 0 h 4848636"/>
                      <a:gd name="connsiteX1" fmla="*/ 4751022 w 4751022"/>
                      <a:gd name="connsiteY1" fmla="*/ 2424318 h 4848636"/>
                      <a:gd name="connsiteX2" fmla="*/ 2375511 w 4751022"/>
                      <a:gd name="connsiteY2" fmla="*/ 4848636 h 4848636"/>
                      <a:gd name="connsiteX3" fmla="*/ 0 w 4751022"/>
                      <a:gd name="connsiteY3" fmla="*/ 2424318 h 4848636"/>
                      <a:gd name="connsiteX4" fmla="*/ 2375511 w 4751022"/>
                      <a:gd name="connsiteY4" fmla="*/ 0 h 4848636"/>
                      <a:gd name="connsiteX5" fmla="*/ 2375511 w 4751022"/>
                      <a:gd name="connsiteY5" fmla="*/ 824117 h 4848636"/>
                      <a:gd name="connsiteX6" fmla="*/ 775311 w 4751022"/>
                      <a:gd name="connsiteY6" fmla="*/ 2424317 h 4848636"/>
                      <a:gd name="connsiteX7" fmla="*/ 2375511 w 4751022"/>
                      <a:gd name="connsiteY7" fmla="*/ 4024517 h 4848636"/>
                      <a:gd name="connsiteX8" fmla="*/ 3975711 w 4751022"/>
                      <a:gd name="connsiteY8" fmla="*/ 2424317 h 4848636"/>
                      <a:gd name="connsiteX9" fmla="*/ 2375511 w 4751022"/>
                      <a:gd name="connsiteY9" fmla="*/ 824117 h 484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1022" h="4848636">
                        <a:moveTo>
                          <a:pt x="2375511" y="0"/>
                        </a:moveTo>
                        <a:cubicBezTo>
                          <a:pt x="3687469" y="0"/>
                          <a:pt x="4751022" y="1085404"/>
                          <a:pt x="4751022" y="2424318"/>
                        </a:cubicBezTo>
                        <a:cubicBezTo>
                          <a:pt x="4751022" y="3763232"/>
                          <a:pt x="3687469" y="4848636"/>
                          <a:pt x="2375511" y="4848636"/>
                        </a:cubicBezTo>
                        <a:cubicBezTo>
                          <a:pt x="1063553" y="4848636"/>
                          <a:pt x="0" y="3763232"/>
                          <a:pt x="0" y="2424318"/>
                        </a:cubicBezTo>
                        <a:cubicBezTo>
                          <a:pt x="0" y="1085404"/>
                          <a:pt x="1063553" y="0"/>
                          <a:pt x="2375511" y="0"/>
                        </a:cubicBezTo>
                        <a:close/>
                        <a:moveTo>
                          <a:pt x="2375511" y="824117"/>
                        </a:moveTo>
                        <a:cubicBezTo>
                          <a:pt x="1491745" y="824117"/>
                          <a:pt x="775311" y="1540551"/>
                          <a:pt x="775311" y="2424317"/>
                        </a:cubicBezTo>
                        <a:cubicBezTo>
                          <a:pt x="775311" y="3308083"/>
                          <a:pt x="1491745" y="4024517"/>
                          <a:pt x="2375511" y="4024517"/>
                        </a:cubicBezTo>
                        <a:cubicBezTo>
                          <a:pt x="3259277" y="4024517"/>
                          <a:pt x="3975711" y="3308083"/>
                          <a:pt x="3975711" y="2424317"/>
                        </a:cubicBezTo>
                        <a:cubicBezTo>
                          <a:pt x="3975711" y="1540551"/>
                          <a:pt x="3259277" y="824117"/>
                          <a:pt x="2375511" y="8241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 name="Group 15">
                    <a:extLst>
                      <a:ext uri="{FF2B5EF4-FFF2-40B4-BE49-F238E27FC236}">
                        <a16:creationId xmlns:a16="http://schemas.microsoft.com/office/drawing/2014/main" id="{F23E47F8-621A-4F7F-A803-DF69B06AD4AF}"/>
                      </a:ext>
                    </a:extLst>
                  </p:cNvPr>
                  <p:cNvGrpSpPr>
                    <a:grpSpLocks noChangeAspect="1"/>
                  </p:cNvGrpSpPr>
                  <p:nvPr/>
                </p:nvGrpSpPr>
                <p:grpSpPr bwMode="auto">
                  <a:xfrm rot="20727925">
                    <a:off x="1921913" y="724690"/>
                    <a:ext cx="5227637" cy="5229225"/>
                    <a:chOff x="1226" y="406"/>
                    <a:chExt cx="3293" cy="3294"/>
                  </a:xfrm>
                </p:grpSpPr>
                <p:sp>
                  <p:nvSpPr>
                    <p:cNvPr id="36" name="Freeform 16">
                      <a:extLst>
                        <a:ext uri="{FF2B5EF4-FFF2-40B4-BE49-F238E27FC236}">
                          <a16:creationId xmlns:a16="http://schemas.microsoft.com/office/drawing/2014/main" id="{17DB8127-6C90-40C6-8467-4670154B4B5F}"/>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solidFill>
                      <a:srgbClr val="44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7">
                      <a:extLst>
                        <a:ext uri="{FF2B5EF4-FFF2-40B4-BE49-F238E27FC236}">
                          <a16:creationId xmlns:a16="http://schemas.microsoft.com/office/drawing/2014/main" id="{2F6718F8-E770-4D16-9B61-0C1130054508}"/>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a:extLst>
                        <a:ext uri="{FF2B5EF4-FFF2-40B4-BE49-F238E27FC236}">
                          <a16:creationId xmlns:a16="http://schemas.microsoft.com/office/drawing/2014/main" id="{A7D8ED79-2828-4020-9196-99C27732115C}"/>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solidFill>
                      <a:srgbClr val="ED7D3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19">
                      <a:extLst>
                        <a:ext uri="{FF2B5EF4-FFF2-40B4-BE49-F238E27FC236}">
                          <a16:creationId xmlns:a16="http://schemas.microsoft.com/office/drawing/2014/main" id="{4EAB6617-F8C3-4F72-B247-BFAAC862F93E}"/>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0">
                      <a:extLst>
                        <a:ext uri="{FF2B5EF4-FFF2-40B4-BE49-F238E27FC236}">
                          <a16:creationId xmlns:a16="http://schemas.microsoft.com/office/drawing/2014/main" id="{B3805FDC-09E0-4B6C-B28C-688390462765}"/>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solidFill>
                      <a:srgbClr val="A5A5A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1">
                      <a:extLst>
                        <a:ext uri="{FF2B5EF4-FFF2-40B4-BE49-F238E27FC236}">
                          <a16:creationId xmlns:a16="http://schemas.microsoft.com/office/drawing/2014/main" id="{459C3FC2-A625-48F2-806C-74F4F3D52786}"/>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22">
                      <a:extLst>
                        <a:ext uri="{FF2B5EF4-FFF2-40B4-BE49-F238E27FC236}">
                          <a16:creationId xmlns:a16="http://schemas.microsoft.com/office/drawing/2014/main" id="{F33A786A-ADF0-4078-8CF0-32BE4997C9F2}"/>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solidFill>
                      <a:srgbClr val="FFC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3">
                      <a:extLst>
                        <a:ext uri="{FF2B5EF4-FFF2-40B4-BE49-F238E27FC236}">
                          <a16:creationId xmlns:a16="http://schemas.microsoft.com/office/drawing/2014/main" id="{EF9D87A9-E2F8-4766-8E07-CA078E25367A}"/>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33" name="Picture 25" descr="Smart Home Illustration 7190178 Vector Art at Vecteezy">
                  <a:extLst>
                    <a:ext uri="{FF2B5EF4-FFF2-40B4-BE49-F238E27FC236}">
                      <a16:creationId xmlns:a16="http://schemas.microsoft.com/office/drawing/2014/main" id="{E31659AF-E00C-4E77-837E-706BAA012A8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500" y1="56667" x2="70990" y2="71927"/>
                            </a14:backgroundRemoval>
                          </a14:imgEffect>
                        </a14:imgLayer>
                      </a14:imgProps>
                    </a:ext>
                    <a:ext uri="{28A0092B-C50C-407E-A947-70E740481C1C}">
                      <a14:useLocalDpi xmlns:a14="http://schemas.microsoft.com/office/drawing/2010/main" val="0"/>
                    </a:ext>
                  </a:extLst>
                </a:blip>
                <a:srcRect/>
                <a:stretch>
                  <a:fillRect/>
                </a:stretch>
              </p:blipFill>
              <p:spPr bwMode="auto">
                <a:xfrm>
                  <a:off x="3573175" y="2828650"/>
                  <a:ext cx="1431159" cy="1431159"/>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Industrial Robot Arm at Rs 1000000 | Industrial Robotic Arm in New Delhi |  ID: 18072085973">
                <a:extLst>
                  <a:ext uri="{FF2B5EF4-FFF2-40B4-BE49-F238E27FC236}">
                    <a16:creationId xmlns:a16="http://schemas.microsoft.com/office/drawing/2014/main" id="{0E5E80AE-7E60-4A4D-802F-01A0EF6B650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000" b="93600" l="10000" r="90000">
                            <a14:foregroundMark x1="66600" y1="9200" x2="66600" y2="9200"/>
                            <a14:foregroundMark x1="67000" y1="9400" x2="67000" y2="9400"/>
                            <a14:foregroundMark x1="65000" y1="8200" x2="65000" y2="8200"/>
                            <a14:foregroundMark x1="32600" y1="93600" x2="32600" y2="93600"/>
                            <a14:foregroundMark x1="28400" y1="90200" x2="28400" y2="902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698030" y="3050110"/>
                <a:ext cx="1161249" cy="103899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35" descr="Factory Worker, illustration, png | PNGWing">
              <a:extLst>
                <a:ext uri="{FF2B5EF4-FFF2-40B4-BE49-F238E27FC236}">
                  <a16:creationId xmlns:a16="http://schemas.microsoft.com/office/drawing/2014/main" id="{69BD7D8C-DAF2-425C-A4D9-002CDF10F8F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800000">
              <a:off x="700260" y="3134401"/>
              <a:ext cx="985838" cy="9858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9" descr="Smart technology for persons with disabilities abstract concept vector  illustration. Home automation, door and motion sensors, health monitoring  syste Stock Vector Image &amp; Art - Alamy">
              <a:extLst>
                <a:ext uri="{FF2B5EF4-FFF2-40B4-BE49-F238E27FC236}">
                  <a16:creationId xmlns:a16="http://schemas.microsoft.com/office/drawing/2014/main" id="{735B1D1B-B5C9-4008-9A2A-51F8A712F57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34000" y1="50625" x2="34000" y2="50625"/>
                          <a14:foregroundMark x1="33000" y1="50938" x2="33000" y2="50938"/>
                          <a14:foregroundMark x1="31667" y1="43438" x2="31667" y2="43438"/>
                          <a14:foregroundMark x1="29000" y1="41563" x2="29000" y2="41563"/>
                          <a14:foregroundMark x1="29000" y1="41563" x2="29000" y2="41563"/>
                          <a14:foregroundMark x1="30667" y1="36875" x2="30667" y2="36875"/>
                          <a14:foregroundMark x1="30667" y1="36875" x2="30667" y2="36875"/>
                          <a14:foregroundMark x1="57667" y1="31250" x2="57667" y2="31250"/>
                          <a14:foregroundMark x1="57667" y1="30625" x2="57667" y2="30625"/>
                          <a14:foregroundMark x1="57333" y1="30938" x2="57333" y2="30938"/>
                          <a14:foregroundMark x1="57333" y1="30938" x2="57333" y2="30938"/>
                          <a14:foregroundMark x1="56000" y1="31563" x2="56000" y2="31563"/>
                          <a14:foregroundMark x1="56000" y1="31563" x2="56000" y2="31563"/>
                          <a14:foregroundMark x1="31667" y1="45313" x2="31667" y2="45313"/>
                          <a14:foregroundMark x1="31667" y1="45313" x2="31667" y2="45313"/>
                          <a14:foregroundMark x1="31000" y1="50000" x2="31000" y2="50000"/>
                          <a14:foregroundMark x1="31000" y1="50000" x2="31000" y2="50000"/>
                          <a14:foregroundMark x1="40667" y1="42188" x2="40667" y2="42188"/>
                          <a14:foregroundMark x1="40667" y1="42188" x2="40667" y2="42188"/>
                          <a14:foregroundMark x1="39667" y1="40938" x2="39667" y2="40938"/>
                          <a14:foregroundMark x1="39667" y1="40938" x2="39667" y2="40938"/>
                          <a14:foregroundMark x1="42000" y1="40625" x2="42000" y2="40625"/>
                          <a14:foregroundMark x1="44000" y1="40625" x2="44000" y2="40625"/>
                          <a14:foregroundMark x1="47000" y1="62187" x2="47000" y2="62187"/>
                          <a14:foregroundMark x1="47000" y1="61875" x2="47000" y2="61875"/>
                          <a14:foregroundMark x1="45000" y1="58438" x2="45000" y2="58438"/>
                          <a14:foregroundMark x1="44000" y1="57188" x2="44000" y2="57188"/>
                          <a14:foregroundMark x1="40333" y1="55313" x2="40333" y2="55313"/>
                          <a14:foregroundMark x1="40000" y1="55313" x2="40000" y2="55313"/>
                          <a14:foregroundMark x1="39000" y1="55313" x2="38333" y2="56250"/>
                          <a14:foregroundMark x1="48667" y1="63750" x2="48667" y2="63750"/>
                          <a14:foregroundMark x1="49000" y1="71563" x2="49000" y2="71563"/>
                          <a14:foregroundMark x1="40000" y1="55000" x2="40000" y2="55000"/>
                          <a14:foregroundMark x1="21000" y1="44375" x2="24667" y2="54688"/>
                          <a14:foregroundMark x1="29333" y1="48750" x2="30667" y2="43125"/>
                          <a14:foregroundMark x1="34000" y1="49375" x2="44000" y2="39063"/>
                          <a14:foregroundMark x1="62333" y1="63125" x2="61667" y2="61250"/>
                          <a14:foregroundMark x1="60667" y1="32500" x2="59333" y2="28125"/>
                          <a14:foregroundMark x1="32333" y1="54375" x2="39333" y2="54688"/>
                          <a14:foregroundMark x1="40333" y1="53438" x2="46000" y2="68125"/>
                          <a14:foregroundMark x1="45000" y1="63125" x2="46333" y2="69063"/>
                        </a14:backgroundRemoval>
                      </a14:imgEffect>
                    </a14:imgLayer>
                  </a14:imgProps>
                </a:ext>
                <a:ext uri="{28A0092B-C50C-407E-A947-70E740481C1C}">
                  <a14:useLocalDpi xmlns:a14="http://schemas.microsoft.com/office/drawing/2010/main" val="0"/>
                </a:ext>
              </a:extLst>
            </a:blip>
            <a:srcRect/>
            <a:stretch>
              <a:fillRect/>
            </a:stretch>
          </p:blipFill>
          <p:spPr bwMode="auto">
            <a:xfrm>
              <a:off x="3446849" y="2841535"/>
              <a:ext cx="1534030" cy="1636299"/>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Freeform 22">
            <a:extLst>
              <a:ext uri="{FF2B5EF4-FFF2-40B4-BE49-F238E27FC236}">
                <a16:creationId xmlns:a16="http://schemas.microsoft.com/office/drawing/2014/main" id="{6462C438-9CC9-496A-ADBC-5107F3560D2A}"/>
              </a:ext>
            </a:extLst>
          </p:cNvPr>
          <p:cNvSpPr>
            <a:spLocks/>
          </p:cNvSpPr>
          <p:nvPr/>
        </p:nvSpPr>
        <p:spPr bwMode="auto">
          <a:xfrm rot="8135186">
            <a:off x="4854117" y="-1500982"/>
            <a:ext cx="10325820" cy="10325820"/>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 name="TextBox 1">
            <a:extLst>
              <a:ext uri="{FF2B5EF4-FFF2-40B4-BE49-F238E27FC236}">
                <a16:creationId xmlns:a16="http://schemas.microsoft.com/office/drawing/2014/main" id="{3998295D-DE38-4077-932A-F119BE7C9AD6}"/>
              </a:ext>
            </a:extLst>
          </p:cNvPr>
          <p:cNvSpPr txBox="1"/>
          <p:nvPr/>
        </p:nvSpPr>
        <p:spPr>
          <a:xfrm>
            <a:off x="6890010" y="174491"/>
            <a:ext cx="5172075" cy="584775"/>
          </a:xfrm>
          <a:prstGeom prst="rect">
            <a:avLst/>
          </a:prstGeom>
          <a:noFill/>
        </p:spPr>
        <p:txBody>
          <a:bodyPr wrap="square" rtlCol="0">
            <a:spAutoFit/>
          </a:bodyPr>
          <a:lstStyle/>
          <a:p>
            <a:pPr algn="ctr"/>
            <a:r>
              <a:rPr lang="en-US" sz="3200" dirty="0">
                <a:solidFill>
                  <a:schemeClr val="bg1"/>
                </a:solidFill>
                <a:latin typeface="Aharoni" panose="02010803020104030203" pitchFamily="2" charset="-79"/>
                <a:cs typeface="Aharoni" panose="02010803020104030203" pitchFamily="2" charset="-79"/>
              </a:rPr>
              <a:t>Health Care </a:t>
            </a:r>
          </a:p>
        </p:txBody>
      </p:sp>
      <p:sp>
        <p:nvSpPr>
          <p:cNvPr id="3" name="TextBox 2">
            <a:extLst>
              <a:ext uri="{FF2B5EF4-FFF2-40B4-BE49-F238E27FC236}">
                <a16:creationId xmlns:a16="http://schemas.microsoft.com/office/drawing/2014/main" id="{51A41F9F-78E4-45A2-AC77-E48DF69F4466}"/>
              </a:ext>
            </a:extLst>
          </p:cNvPr>
          <p:cNvSpPr txBox="1"/>
          <p:nvPr/>
        </p:nvSpPr>
        <p:spPr>
          <a:xfrm>
            <a:off x="5753809" y="937365"/>
            <a:ext cx="5872223" cy="707886"/>
          </a:xfrm>
          <a:prstGeom prst="rect">
            <a:avLst/>
          </a:prstGeom>
          <a:noFill/>
        </p:spPr>
        <p:txBody>
          <a:bodyPr wrap="square" rtlCol="0">
            <a:spAutoFit/>
          </a:bodyPr>
          <a:lstStyle/>
          <a:p>
            <a:r>
              <a:rPr lang="en-US" sz="2000" dirty="0">
                <a:solidFill>
                  <a:schemeClr val="bg1"/>
                </a:solidFill>
                <a:latin typeface="Aharoni" panose="02010803020104030203" pitchFamily="2" charset="-79"/>
                <a:cs typeface="Aharoni" panose="02010803020104030203" pitchFamily="2" charset="-79"/>
              </a:rPr>
              <a:t>IOT based application are used in health monitoring . </a:t>
            </a:r>
            <a:endParaRPr lang="en-US" sz="2000" dirty="0">
              <a:solidFill>
                <a:srgbClr val="088395"/>
              </a:solidFill>
              <a:latin typeface="Aharoni" panose="02010803020104030203" pitchFamily="2" charset="-79"/>
              <a:cs typeface="Aharoni" panose="02010803020104030203" pitchFamily="2" charset="-79"/>
            </a:endParaRPr>
          </a:p>
        </p:txBody>
      </p:sp>
      <p:sp>
        <p:nvSpPr>
          <p:cNvPr id="6" name="TextBox 5">
            <a:extLst>
              <a:ext uri="{FF2B5EF4-FFF2-40B4-BE49-F238E27FC236}">
                <a16:creationId xmlns:a16="http://schemas.microsoft.com/office/drawing/2014/main" id="{8F84BB52-3878-4A73-89F0-8C43ED1D7120}"/>
              </a:ext>
            </a:extLst>
          </p:cNvPr>
          <p:cNvSpPr txBox="1"/>
          <p:nvPr/>
        </p:nvSpPr>
        <p:spPr>
          <a:xfrm>
            <a:off x="5753809" y="1770642"/>
            <a:ext cx="5416952" cy="369332"/>
          </a:xfrm>
          <a:prstGeom prst="rect">
            <a:avLst/>
          </a:prstGeom>
          <a:noFill/>
        </p:spPr>
        <p:txBody>
          <a:bodyPr wrap="square" rtlCol="0">
            <a:spAutoFit/>
          </a:bodyPr>
          <a:lstStyle/>
          <a:p>
            <a:r>
              <a:rPr lang="en-US" dirty="0">
                <a:solidFill>
                  <a:schemeClr val="bg1"/>
                </a:solidFill>
              </a:rPr>
              <a:t>A lot of health detecting sensor can find in smart watch </a:t>
            </a:r>
          </a:p>
        </p:txBody>
      </p:sp>
      <p:pic>
        <p:nvPicPr>
          <p:cNvPr id="20492" name="Picture 12" descr="Health monitoring Vectors &amp; Illustrations for Free Download | Freepik">
            <a:extLst>
              <a:ext uri="{FF2B5EF4-FFF2-40B4-BE49-F238E27FC236}">
                <a16:creationId xmlns:a16="http://schemas.microsoft.com/office/drawing/2014/main" id="{99775446-D91F-4677-8694-D34277C86DA9}"/>
              </a:ext>
            </a:extLst>
          </p:cNvPr>
          <p:cNvPicPr>
            <a:picLocks noChangeAspect="1" noChangeArrowheads="1"/>
          </p:cNvPicPr>
          <p:nvPr/>
        </p:nvPicPr>
        <p:blipFill>
          <a:blip r:embed="rId10">
            <a:alphaModFix amt="70000"/>
            <a:extLst>
              <a:ext uri="{BEBA8EAE-BF5A-486C-A8C5-ECC9F3942E4B}">
                <a14:imgProps xmlns:a14="http://schemas.microsoft.com/office/drawing/2010/main">
                  <a14:imgLayer r:embed="rId11">
                    <a14:imgEffect>
                      <a14:backgroundRemoval t="10000" b="90000" l="10000" r="90000">
                        <a14:foregroundMark x1="15655" y1="48722" x2="23802" y2="21406"/>
                        <a14:foregroundMark x1="30032" y1="83387" x2="15016" y2="66933"/>
                        <a14:foregroundMark x1="15016" y1="66933" x2="13578" y2="28115"/>
                        <a14:foregroundMark x1="13578" y1="28115" x2="23962" y2="17252"/>
                        <a14:foregroundMark x1="23962" y1="17252" x2="72684" y2="14058"/>
                        <a14:foregroundMark x1="72684" y1="14058" x2="80351" y2="21725"/>
                        <a14:foregroundMark x1="80351" y1="21725" x2="88658" y2="54153"/>
                        <a14:foregroundMark x1="88658" y1="54153" x2="88978" y2="62141"/>
                        <a14:foregroundMark x1="88978" y1="62141" x2="80032" y2="81150"/>
                        <a14:foregroundMark x1="80032" y1="81150" x2="72684" y2="84984"/>
                        <a14:foregroundMark x1="72684" y1="84984" x2="36581" y2="87859"/>
                        <a14:foregroundMark x1="36581" y1="87859" x2="33387" y2="86901"/>
                      </a14:backgroundRemoval>
                    </a14:imgEffect>
                  </a14:imgLayer>
                </a14:imgProps>
              </a:ext>
              <a:ext uri="{28A0092B-C50C-407E-A947-70E740481C1C}">
                <a14:useLocalDpi xmlns:a14="http://schemas.microsoft.com/office/drawing/2010/main" val="0"/>
              </a:ext>
            </a:extLst>
          </a:blip>
          <a:srcRect/>
          <a:stretch>
            <a:fillRect/>
          </a:stretch>
        </p:blipFill>
        <p:spPr bwMode="auto">
          <a:xfrm>
            <a:off x="6189863" y="2770817"/>
            <a:ext cx="5872222" cy="5872222"/>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Create a Smartwatch Icon in Adobe Illustrator - Vectorgraphit - Blog in  2024 | Adobe illustrator, Illustrator tutorials, Adobe illustrator vector">
            <a:extLst>
              <a:ext uri="{FF2B5EF4-FFF2-40B4-BE49-F238E27FC236}">
                <a16:creationId xmlns:a16="http://schemas.microsoft.com/office/drawing/2014/main" id="{E134D249-5AE4-4D20-B9D9-B7EDE2D687D3}"/>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327511" y="302825"/>
            <a:ext cx="3210459" cy="3210459"/>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44152D2F-1794-47C8-8F19-F21A74A8F223}"/>
              </a:ext>
            </a:extLst>
          </p:cNvPr>
          <p:cNvSpPr txBox="1"/>
          <p:nvPr/>
        </p:nvSpPr>
        <p:spPr>
          <a:xfrm>
            <a:off x="5753809" y="2223724"/>
            <a:ext cx="5416952" cy="646331"/>
          </a:xfrm>
          <a:prstGeom prst="rect">
            <a:avLst/>
          </a:prstGeom>
          <a:noFill/>
        </p:spPr>
        <p:txBody>
          <a:bodyPr wrap="square" rtlCol="0">
            <a:spAutoFit/>
          </a:bodyPr>
          <a:lstStyle/>
          <a:p>
            <a:r>
              <a:rPr lang="en-US" dirty="0">
                <a:solidFill>
                  <a:schemeClr val="bg1"/>
                </a:solidFill>
              </a:rPr>
              <a:t>Health monitoring is the one of the best to record the patient data in every minute . </a:t>
            </a:r>
          </a:p>
        </p:txBody>
      </p:sp>
      <p:sp>
        <p:nvSpPr>
          <p:cNvPr id="4" name="Date Placeholder 3">
            <a:extLst>
              <a:ext uri="{FF2B5EF4-FFF2-40B4-BE49-F238E27FC236}">
                <a16:creationId xmlns:a16="http://schemas.microsoft.com/office/drawing/2014/main" id="{15D16270-1C95-4440-B924-222560B2A7A5}"/>
              </a:ext>
            </a:extLst>
          </p:cNvPr>
          <p:cNvSpPr>
            <a:spLocks noGrp="1"/>
          </p:cNvSpPr>
          <p:nvPr>
            <p:ph type="dt" sz="half" idx="10"/>
          </p:nvPr>
        </p:nvSpPr>
        <p:spPr/>
        <p:txBody>
          <a:bodyPr/>
          <a:lstStyle/>
          <a:p>
            <a:fld id="{64B6BD83-FBDB-4B93-9739-148CE9CFDDA7}" type="datetime1">
              <a:rPr lang="en-US" smtClean="0"/>
              <a:t>10/12/2024</a:t>
            </a:fld>
            <a:endParaRPr lang="en-US"/>
          </a:p>
        </p:txBody>
      </p:sp>
      <p:sp>
        <p:nvSpPr>
          <p:cNvPr id="5" name="Slide Number Placeholder 4">
            <a:extLst>
              <a:ext uri="{FF2B5EF4-FFF2-40B4-BE49-F238E27FC236}">
                <a16:creationId xmlns:a16="http://schemas.microsoft.com/office/drawing/2014/main" id="{10051919-EB30-48F9-B3BE-44590A11B94B}"/>
              </a:ext>
            </a:extLst>
          </p:cNvPr>
          <p:cNvSpPr>
            <a:spLocks noGrp="1"/>
          </p:cNvSpPr>
          <p:nvPr>
            <p:ph type="sldNum" sz="quarter" idx="12"/>
          </p:nvPr>
        </p:nvSpPr>
        <p:spPr/>
        <p:txBody>
          <a:bodyPr/>
          <a:lstStyle/>
          <a:p>
            <a:fld id="{1B8B922A-F885-463B-AE47-682202411510}" type="slidenum">
              <a:rPr lang="en-US" smtClean="0"/>
              <a:t>24</a:t>
            </a:fld>
            <a:endParaRPr lang="en-US"/>
          </a:p>
        </p:txBody>
      </p:sp>
    </p:spTree>
    <p:extLst>
      <p:ext uri="{BB962C8B-B14F-4D97-AF65-F5344CB8AC3E}">
        <p14:creationId xmlns:p14="http://schemas.microsoft.com/office/powerpoint/2010/main" val="3691933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488"/>
                                        </p:tgtEl>
                                        <p:attrNameLst>
                                          <p:attrName>style.visibility</p:attrName>
                                        </p:attrNameLst>
                                      </p:cBhvr>
                                      <p:to>
                                        <p:strVal val="visible"/>
                                      </p:to>
                                    </p:set>
                                    <p:animEffect transition="in" filter="fade">
                                      <p:cBhvr>
                                        <p:cTn id="19" dur="500"/>
                                        <p:tgtEl>
                                          <p:spTgt spid="2048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0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41"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2" name="Freeform 22">
            <a:extLst>
              <a:ext uri="{FF2B5EF4-FFF2-40B4-BE49-F238E27FC236}">
                <a16:creationId xmlns:a16="http://schemas.microsoft.com/office/drawing/2014/main" id="{6462C438-9CC9-496A-ADBC-5107F3560D2A}"/>
              </a:ext>
            </a:extLst>
          </p:cNvPr>
          <p:cNvSpPr>
            <a:spLocks/>
          </p:cNvSpPr>
          <p:nvPr/>
        </p:nvSpPr>
        <p:spPr bwMode="auto">
          <a:xfrm rot="8135186">
            <a:off x="3148112" y="2558789"/>
            <a:ext cx="2087026" cy="2087026"/>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2">
            <a:extLst>
              <a:ext uri="{FF2B5EF4-FFF2-40B4-BE49-F238E27FC236}">
                <a16:creationId xmlns:a16="http://schemas.microsoft.com/office/drawing/2014/main" id="{F0B3F3F9-4C4C-4EA5-9CAD-4907FB6C9D75}"/>
              </a:ext>
            </a:extLst>
          </p:cNvPr>
          <p:cNvSpPr>
            <a:spLocks/>
          </p:cNvSpPr>
          <p:nvPr/>
        </p:nvSpPr>
        <p:spPr bwMode="auto">
          <a:xfrm rot="8135186">
            <a:off x="3143159" y="2554438"/>
            <a:ext cx="2103175" cy="2103175"/>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solidFill>
            <a:srgbClr val="FFC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DC0DD646-2504-452F-8241-175D5A2747DB}"/>
              </a:ext>
            </a:extLst>
          </p:cNvPr>
          <p:cNvGrpSpPr/>
          <p:nvPr/>
        </p:nvGrpSpPr>
        <p:grpSpPr>
          <a:xfrm>
            <a:off x="517349" y="1456790"/>
            <a:ext cx="4429114" cy="4398563"/>
            <a:chOff x="551765" y="1510429"/>
            <a:chExt cx="4429114" cy="4398563"/>
          </a:xfrm>
        </p:grpSpPr>
        <p:sp>
          <p:nvSpPr>
            <p:cNvPr id="26" name="TextBox 25">
              <a:extLst>
                <a:ext uri="{FF2B5EF4-FFF2-40B4-BE49-F238E27FC236}">
                  <a16:creationId xmlns:a16="http://schemas.microsoft.com/office/drawing/2014/main" id="{8942CF40-C5D9-4713-B3ED-5737E149D12C}"/>
                </a:ext>
              </a:extLst>
            </p:cNvPr>
            <p:cNvSpPr txBox="1"/>
            <p:nvPr/>
          </p:nvSpPr>
          <p:spPr>
            <a:xfrm>
              <a:off x="2129742" y="3381648"/>
              <a:ext cx="1108243" cy="523220"/>
            </a:xfrm>
            <a:prstGeom prst="rect">
              <a:avLst/>
            </a:prstGeom>
            <a:noFill/>
          </p:spPr>
          <p:txBody>
            <a:bodyPr wrap="square" rtlCol="0">
              <a:spAutoFit/>
            </a:bodyPr>
            <a:lstStyle/>
            <a:p>
              <a:pPr algn="ctr"/>
              <a:r>
                <a:rPr lang="en-US" sz="2800" dirty="0">
                  <a:solidFill>
                    <a:srgbClr val="EBF4F6"/>
                  </a:solidFill>
                </a:rPr>
                <a:t> I O T</a:t>
              </a:r>
              <a:endParaRPr lang="en-US" dirty="0"/>
            </a:p>
          </p:txBody>
        </p:sp>
        <p:grpSp>
          <p:nvGrpSpPr>
            <p:cNvPr id="27" name="Group 26">
              <a:extLst>
                <a:ext uri="{FF2B5EF4-FFF2-40B4-BE49-F238E27FC236}">
                  <a16:creationId xmlns:a16="http://schemas.microsoft.com/office/drawing/2014/main" id="{2C91C6A4-0775-404D-AB45-18CC29553C76}"/>
                </a:ext>
              </a:extLst>
            </p:cNvPr>
            <p:cNvGrpSpPr/>
            <p:nvPr/>
          </p:nvGrpSpPr>
          <p:grpSpPr>
            <a:xfrm rot="16200000">
              <a:off x="484582" y="1577612"/>
              <a:ext cx="4398563" cy="4264198"/>
              <a:chOff x="605771" y="1495904"/>
              <a:chExt cx="4398563" cy="4264198"/>
            </a:xfrm>
          </p:grpSpPr>
          <p:grpSp>
            <p:nvGrpSpPr>
              <p:cNvPr id="30" name="Group 29">
                <a:extLst>
                  <a:ext uri="{FF2B5EF4-FFF2-40B4-BE49-F238E27FC236}">
                    <a16:creationId xmlns:a16="http://schemas.microsoft.com/office/drawing/2014/main" id="{DF09F3C2-EAAF-4A71-83B6-E132D2E125EE}"/>
                  </a:ext>
                </a:extLst>
              </p:cNvPr>
              <p:cNvGrpSpPr/>
              <p:nvPr/>
            </p:nvGrpSpPr>
            <p:grpSpPr>
              <a:xfrm rot="10800000">
                <a:off x="605771" y="1495904"/>
                <a:ext cx="4398563" cy="4264198"/>
                <a:chOff x="605771" y="1495904"/>
                <a:chExt cx="4398563" cy="4264198"/>
              </a:xfrm>
            </p:grpSpPr>
            <p:grpSp>
              <p:nvGrpSpPr>
                <p:cNvPr id="32" name="Group 31">
                  <a:extLst>
                    <a:ext uri="{FF2B5EF4-FFF2-40B4-BE49-F238E27FC236}">
                      <a16:creationId xmlns:a16="http://schemas.microsoft.com/office/drawing/2014/main" id="{F3998EB1-3C90-4D59-A147-101591131969}"/>
                    </a:ext>
                  </a:extLst>
                </p:cNvPr>
                <p:cNvGrpSpPr/>
                <p:nvPr/>
              </p:nvGrpSpPr>
              <p:grpSpPr>
                <a:xfrm rot="3607261">
                  <a:off x="606419" y="1495256"/>
                  <a:ext cx="4264198" cy="4265493"/>
                  <a:chOff x="1921913" y="724690"/>
                  <a:chExt cx="5227637" cy="5229225"/>
                </a:xfrm>
              </p:grpSpPr>
              <p:sp>
                <p:nvSpPr>
                  <p:cNvPr id="34" name="Freeform: Shape 33">
                    <a:extLst>
                      <a:ext uri="{FF2B5EF4-FFF2-40B4-BE49-F238E27FC236}">
                        <a16:creationId xmlns:a16="http://schemas.microsoft.com/office/drawing/2014/main" id="{49D2A724-8750-4B75-A7A2-EA864DF43957}"/>
                      </a:ext>
                    </a:extLst>
                  </p:cNvPr>
                  <p:cNvSpPr/>
                  <p:nvPr/>
                </p:nvSpPr>
                <p:spPr>
                  <a:xfrm rot="20295124">
                    <a:off x="2160221" y="805693"/>
                    <a:ext cx="4751022" cy="4848636"/>
                  </a:xfrm>
                  <a:custGeom>
                    <a:avLst/>
                    <a:gdLst>
                      <a:gd name="connsiteX0" fmla="*/ 2375511 w 4751022"/>
                      <a:gd name="connsiteY0" fmla="*/ 0 h 4848636"/>
                      <a:gd name="connsiteX1" fmla="*/ 4751022 w 4751022"/>
                      <a:gd name="connsiteY1" fmla="*/ 2424318 h 4848636"/>
                      <a:gd name="connsiteX2" fmla="*/ 2375511 w 4751022"/>
                      <a:gd name="connsiteY2" fmla="*/ 4848636 h 4848636"/>
                      <a:gd name="connsiteX3" fmla="*/ 0 w 4751022"/>
                      <a:gd name="connsiteY3" fmla="*/ 2424318 h 4848636"/>
                      <a:gd name="connsiteX4" fmla="*/ 2375511 w 4751022"/>
                      <a:gd name="connsiteY4" fmla="*/ 0 h 4848636"/>
                      <a:gd name="connsiteX5" fmla="*/ 2375511 w 4751022"/>
                      <a:gd name="connsiteY5" fmla="*/ 824117 h 4848636"/>
                      <a:gd name="connsiteX6" fmla="*/ 775311 w 4751022"/>
                      <a:gd name="connsiteY6" fmla="*/ 2424317 h 4848636"/>
                      <a:gd name="connsiteX7" fmla="*/ 2375511 w 4751022"/>
                      <a:gd name="connsiteY7" fmla="*/ 4024517 h 4848636"/>
                      <a:gd name="connsiteX8" fmla="*/ 3975711 w 4751022"/>
                      <a:gd name="connsiteY8" fmla="*/ 2424317 h 4848636"/>
                      <a:gd name="connsiteX9" fmla="*/ 2375511 w 4751022"/>
                      <a:gd name="connsiteY9" fmla="*/ 824117 h 484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1022" h="4848636">
                        <a:moveTo>
                          <a:pt x="2375511" y="0"/>
                        </a:moveTo>
                        <a:cubicBezTo>
                          <a:pt x="3687469" y="0"/>
                          <a:pt x="4751022" y="1085404"/>
                          <a:pt x="4751022" y="2424318"/>
                        </a:cubicBezTo>
                        <a:cubicBezTo>
                          <a:pt x="4751022" y="3763232"/>
                          <a:pt x="3687469" y="4848636"/>
                          <a:pt x="2375511" y="4848636"/>
                        </a:cubicBezTo>
                        <a:cubicBezTo>
                          <a:pt x="1063553" y="4848636"/>
                          <a:pt x="0" y="3763232"/>
                          <a:pt x="0" y="2424318"/>
                        </a:cubicBezTo>
                        <a:cubicBezTo>
                          <a:pt x="0" y="1085404"/>
                          <a:pt x="1063553" y="0"/>
                          <a:pt x="2375511" y="0"/>
                        </a:cubicBezTo>
                        <a:close/>
                        <a:moveTo>
                          <a:pt x="2375511" y="824117"/>
                        </a:moveTo>
                        <a:cubicBezTo>
                          <a:pt x="1491745" y="824117"/>
                          <a:pt x="775311" y="1540551"/>
                          <a:pt x="775311" y="2424317"/>
                        </a:cubicBezTo>
                        <a:cubicBezTo>
                          <a:pt x="775311" y="3308083"/>
                          <a:pt x="1491745" y="4024517"/>
                          <a:pt x="2375511" y="4024517"/>
                        </a:cubicBezTo>
                        <a:cubicBezTo>
                          <a:pt x="3259277" y="4024517"/>
                          <a:pt x="3975711" y="3308083"/>
                          <a:pt x="3975711" y="2424317"/>
                        </a:cubicBezTo>
                        <a:cubicBezTo>
                          <a:pt x="3975711" y="1540551"/>
                          <a:pt x="3259277" y="824117"/>
                          <a:pt x="2375511" y="8241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 name="Group 15">
                    <a:extLst>
                      <a:ext uri="{FF2B5EF4-FFF2-40B4-BE49-F238E27FC236}">
                        <a16:creationId xmlns:a16="http://schemas.microsoft.com/office/drawing/2014/main" id="{F23E47F8-621A-4F7F-A803-DF69B06AD4AF}"/>
                      </a:ext>
                    </a:extLst>
                  </p:cNvPr>
                  <p:cNvGrpSpPr>
                    <a:grpSpLocks noChangeAspect="1"/>
                  </p:cNvGrpSpPr>
                  <p:nvPr/>
                </p:nvGrpSpPr>
                <p:grpSpPr bwMode="auto">
                  <a:xfrm rot="20727925">
                    <a:off x="1921913" y="724690"/>
                    <a:ext cx="5227637" cy="5229225"/>
                    <a:chOff x="1226" y="406"/>
                    <a:chExt cx="3293" cy="3294"/>
                  </a:xfrm>
                </p:grpSpPr>
                <p:sp>
                  <p:nvSpPr>
                    <p:cNvPr id="36" name="Freeform 16">
                      <a:extLst>
                        <a:ext uri="{FF2B5EF4-FFF2-40B4-BE49-F238E27FC236}">
                          <a16:creationId xmlns:a16="http://schemas.microsoft.com/office/drawing/2014/main" id="{17DB8127-6C90-40C6-8467-4670154B4B5F}"/>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solidFill>
                      <a:srgbClr val="44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7">
                      <a:extLst>
                        <a:ext uri="{FF2B5EF4-FFF2-40B4-BE49-F238E27FC236}">
                          <a16:creationId xmlns:a16="http://schemas.microsoft.com/office/drawing/2014/main" id="{2F6718F8-E770-4D16-9B61-0C1130054508}"/>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a:extLst>
                        <a:ext uri="{FF2B5EF4-FFF2-40B4-BE49-F238E27FC236}">
                          <a16:creationId xmlns:a16="http://schemas.microsoft.com/office/drawing/2014/main" id="{A7D8ED79-2828-4020-9196-99C27732115C}"/>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solidFill>
                      <a:srgbClr val="ED7D3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19">
                      <a:extLst>
                        <a:ext uri="{FF2B5EF4-FFF2-40B4-BE49-F238E27FC236}">
                          <a16:creationId xmlns:a16="http://schemas.microsoft.com/office/drawing/2014/main" id="{4EAB6617-F8C3-4F72-B247-BFAAC862F93E}"/>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0">
                      <a:extLst>
                        <a:ext uri="{FF2B5EF4-FFF2-40B4-BE49-F238E27FC236}">
                          <a16:creationId xmlns:a16="http://schemas.microsoft.com/office/drawing/2014/main" id="{B3805FDC-09E0-4B6C-B28C-688390462765}"/>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solidFill>
                      <a:srgbClr val="A5A5A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1">
                      <a:extLst>
                        <a:ext uri="{FF2B5EF4-FFF2-40B4-BE49-F238E27FC236}">
                          <a16:creationId xmlns:a16="http://schemas.microsoft.com/office/drawing/2014/main" id="{459C3FC2-A625-48F2-806C-74F4F3D52786}"/>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22">
                      <a:extLst>
                        <a:ext uri="{FF2B5EF4-FFF2-40B4-BE49-F238E27FC236}">
                          <a16:creationId xmlns:a16="http://schemas.microsoft.com/office/drawing/2014/main" id="{F33A786A-ADF0-4078-8CF0-32BE4997C9F2}"/>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solidFill>
                      <a:srgbClr val="FFC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3">
                      <a:extLst>
                        <a:ext uri="{FF2B5EF4-FFF2-40B4-BE49-F238E27FC236}">
                          <a16:creationId xmlns:a16="http://schemas.microsoft.com/office/drawing/2014/main" id="{EF9D87A9-E2F8-4766-8E07-CA078E25367A}"/>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33" name="Picture 25" descr="Smart Home Illustration 7190178 Vector Art at Vecteezy">
                  <a:extLst>
                    <a:ext uri="{FF2B5EF4-FFF2-40B4-BE49-F238E27FC236}">
                      <a16:creationId xmlns:a16="http://schemas.microsoft.com/office/drawing/2014/main" id="{E31659AF-E00C-4E77-837E-706BAA012A8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500" y1="56667" x2="70990" y2="71927"/>
                            </a14:backgroundRemoval>
                          </a14:imgEffect>
                        </a14:imgLayer>
                      </a14:imgProps>
                    </a:ext>
                    <a:ext uri="{28A0092B-C50C-407E-A947-70E740481C1C}">
                      <a14:useLocalDpi xmlns:a14="http://schemas.microsoft.com/office/drawing/2010/main" val="0"/>
                    </a:ext>
                  </a:extLst>
                </a:blip>
                <a:srcRect/>
                <a:stretch>
                  <a:fillRect/>
                </a:stretch>
              </p:blipFill>
              <p:spPr bwMode="auto">
                <a:xfrm>
                  <a:off x="3573175" y="2828650"/>
                  <a:ext cx="1431159" cy="1431159"/>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Industrial Robot Arm at Rs 1000000 | Industrial Robotic Arm in New Delhi |  ID: 18072085973">
                <a:extLst>
                  <a:ext uri="{FF2B5EF4-FFF2-40B4-BE49-F238E27FC236}">
                    <a16:creationId xmlns:a16="http://schemas.microsoft.com/office/drawing/2014/main" id="{0E5E80AE-7E60-4A4D-802F-01A0EF6B650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000" b="93600" l="10000" r="90000">
                            <a14:foregroundMark x1="66600" y1="9200" x2="66600" y2="9200"/>
                            <a14:foregroundMark x1="67000" y1="9400" x2="67000" y2="9400"/>
                            <a14:foregroundMark x1="65000" y1="8200" x2="65000" y2="8200"/>
                            <a14:foregroundMark x1="32600" y1="93600" x2="32600" y2="93600"/>
                            <a14:foregroundMark x1="28400" y1="90200" x2="28400" y2="902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698030" y="3050110"/>
                <a:ext cx="1161249" cy="103899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35" descr="Factory Worker, illustration, png | PNGWing">
              <a:extLst>
                <a:ext uri="{FF2B5EF4-FFF2-40B4-BE49-F238E27FC236}">
                  <a16:creationId xmlns:a16="http://schemas.microsoft.com/office/drawing/2014/main" id="{69BD7D8C-DAF2-425C-A4D9-002CDF10F8F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800000">
              <a:off x="700260" y="3134401"/>
              <a:ext cx="985838" cy="9858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9" descr="Smart technology for persons with disabilities abstract concept vector  illustration. Home automation, door and motion sensors, health monitoring  syste Stock Vector Image &amp; Art - Alamy">
              <a:extLst>
                <a:ext uri="{FF2B5EF4-FFF2-40B4-BE49-F238E27FC236}">
                  <a16:creationId xmlns:a16="http://schemas.microsoft.com/office/drawing/2014/main" id="{735B1D1B-B5C9-4008-9A2A-51F8A712F57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34000" y1="50625" x2="34000" y2="50625"/>
                          <a14:foregroundMark x1="33000" y1="50938" x2="33000" y2="50938"/>
                          <a14:foregroundMark x1="31667" y1="43438" x2="31667" y2="43438"/>
                          <a14:foregroundMark x1="29000" y1="41563" x2="29000" y2="41563"/>
                          <a14:foregroundMark x1="29000" y1="41563" x2="29000" y2="41563"/>
                          <a14:foregroundMark x1="30667" y1="36875" x2="30667" y2="36875"/>
                          <a14:foregroundMark x1="30667" y1="36875" x2="30667" y2="36875"/>
                          <a14:foregroundMark x1="57667" y1="31250" x2="57667" y2="31250"/>
                          <a14:foregroundMark x1="57667" y1="30625" x2="57667" y2="30625"/>
                          <a14:foregroundMark x1="57333" y1="30938" x2="57333" y2="30938"/>
                          <a14:foregroundMark x1="57333" y1="30938" x2="57333" y2="30938"/>
                          <a14:foregroundMark x1="56000" y1="31563" x2="56000" y2="31563"/>
                          <a14:foregroundMark x1="56000" y1="31563" x2="56000" y2="31563"/>
                          <a14:foregroundMark x1="31667" y1="45313" x2="31667" y2="45313"/>
                          <a14:foregroundMark x1="31667" y1="45313" x2="31667" y2="45313"/>
                          <a14:foregroundMark x1="31000" y1="50000" x2="31000" y2="50000"/>
                          <a14:foregroundMark x1="31000" y1="50000" x2="31000" y2="50000"/>
                          <a14:foregroundMark x1="40667" y1="42188" x2="40667" y2="42188"/>
                          <a14:foregroundMark x1="40667" y1="42188" x2="40667" y2="42188"/>
                          <a14:foregroundMark x1="39667" y1="40938" x2="39667" y2="40938"/>
                          <a14:foregroundMark x1="39667" y1="40938" x2="39667" y2="40938"/>
                          <a14:foregroundMark x1="42000" y1="40625" x2="42000" y2="40625"/>
                          <a14:foregroundMark x1="44000" y1="40625" x2="44000" y2="40625"/>
                          <a14:foregroundMark x1="47000" y1="62187" x2="47000" y2="62187"/>
                          <a14:foregroundMark x1="47000" y1="61875" x2="47000" y2="61875"/>
                          <a14:foregroundMark x1="45000" y1="58438" x2="45000" y2="58438"/>
                          <a14:foregroundMark x1="44000" y1="57188" x2="44000" y2="57188"/>
                          <a14:foregroundMark x1="40333" y1="55313" x2="40333" y2="55313"/>
                          <a14:foregroundMark x1="40000" y1="55313" x2="40000" y2="55313"/>
                          <a14:foregroundMark x1="39000" y1="55313" x2="38333" y2="56250"/>
                          <a14:foregroundMark x1="48667" y1="63750" x2="48667" y2="63750"/>
                          <a14:foregroundMark x1="49000" y1="71563" x2="49000" y2="71563"/>
                          <a14:foregroundMark x1="40000" y1="55000" x2="40000" y2="55000"/>
                          <a14:foregroundMark x1="21000" y1="44375" x2="24667" y2="54688"/>
                          <a14:foregroundMark x1="29333" y1="48750" x2="30667" y2="43125"/>
                          <a14:foregroundMark x1="34000" y1="49375" x2="44000" y2="39063"/>
                          <a14:foregroundMark x1="62333" y1="63125" x2="61667" y2="61250"/>
                          <a14:foregroundMark x1="60667" y1="32500" x2="59333" y2="28125"/>
                          <a14:foregroundMark x1="32333" y1="54375" x2="39333" y2="54688"/>
                          <a14:foregroundMark x1="40333" y1="53438" x2="46000" y2="68125"/>
                          <a14:foregroundMark x1="45000" y1="63125" x2="46333" y2="69063"/>
                        </a14:backgroundRemoval>
                      </a14:imgEffect>
                    </a14:imgLayer>
                  </a14:imgProps>
                </a:ext>
                <a:ext uri="{28A0092B-C50C-407E-A947-70E740481C1C}">
                  <a14:useLocalDpi xmlns:a14="http://schemas.microsoft.com/office/drawing/2010/main" val="0"/>
                </a:ext>
              </a:extLst>
            </a:blip>
            <a:srcRect/>
            <a:stretch>
              <a:fillRect/>
            </a:stretch>
          </p:blipFill>
          <p:spPr bwMode="auto">
            <a:xfrm>
              <a:off x="3446849" y="2841535"/>
              <a:ext cx="1534030" cy="163629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Date Placeholder 1">
            <a:extLst>
              <a:ext uri="{FF2B5EF4-FFF2-40B4-BE49-F238E27FC236}">
                <a16:creationId xmlns:a16="http://schemas.microsoft.com/office/drawing/2014/main" id="{6EA62F59-DC89-4738-9528-E314A0DCA4C0}"/>
              </a:ext>
            </a:extLst>
          </p:cNvPr>
          <p:cNvSpPr>
            <a:spLocks noGrp="1"/>
          </p:cNvSpPr>
          <p:nvPr>
            <p:ph type="dt" sz="half" idx="10"/>
          </p:nvPr>
        </p:nvSpPr>
        <p:spPr/>
        <p:txBody>
          <a:bodyPr/>
          <a:lstStyle/>
          <a:p>
            <a:fld id="{38778BCC-13B1-4C4D-87B0-626278A123AD}" type="datetime1">
              <a:rPr lang="en-US" smtClean="0"/>
              <a:t>10/12/2024</a:t>
            </a:fld>
            <a:endParaRPr lang="en-US"/>
          </a:p>
        </p:txBody>
      </p:sp>
      <p:sp>
        <p:nvSpPr>
          <p:cNvPr id="3" name="Slide Number Placeholder 2">
            <a:extLst>
              <a:ext uri="{FF2B5EF4-FFF2-40B4-BE49-F238E27FC236}">
                <a16:creationId xmlns:a16="http://schemas.microsoft.com/office/drawing/2014/main" id="{486F3509-1156-4CB9-A180-ED46DC22D2CC}"/>
              </a:ext>
            </a:extLst>
          </p:cNvPr>
          <p:cNvSpPr>
            <a:spLocks noGrp="1"/>
          </p:cNvSpPr>
          <p:nvPr>
            <p:ph type="sldNum" sz="quarter" idx="12"/>
          </p:nvPr>
        </p:nvSpPr>
        <p:spPr/>
        <p:txBody>
          <a:bodyPr/>
          <a:lstStyle/>
          <a:p>
            <a:fld id="{1B8B922A-F885-463B-AE47-682202411510}" type="slidenum">
              <a:rPr lang="en-US" smtClean="0"/>
              <a:t>25</a:t>
            </a:fld>
            <a:endParaRPr lang="en-US"/>
          </a:p>
        </p:txBody>
      </p:sp>
    </p:spTree>
    <p:extLst>
      <p:ext uri="{BB962C8B-B14F-4D97-AF65-F5344CB8AC3E}">
        <p14:creationId xmlns:p14="http://schemas.microsoft.com/office/powerpoint/2010/main" val="4001981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C0DD646-2504-452F-8241-175D5A2747DB}"/>
              </a:ext>
            </a:extLst>
          </p:cNvPr>
          <p:cNvGrpSpPr/>
          <p:nvPr/>
        </p:nvGrpSpPr>
        <p:grpSpPr>
          <a:xfrm>
            <a:off x="517349" y="1456790"/>
            <a:ext cx="4429114" cy="4398563"/>
            <a:chOff x="551765" y="1510429"/>
            <a:chExt cx="4429114" cy="4398563"/>
          </a:xfrm>
        </p:grpSpPr>
        <p:sp>
          <p:nvSpPr>
            <p:cNvPr id="26" name="TextBox 25">
              <a:extLst>
                <a:ext uri="{FF2B5EF4-FFF2-40B4-BE49-F238E27FC236}">
                  <a16:creationId xmlns:a16="http://schemas.microsoft.com/office/drawing/2014/main" id="{8942CF40-C5D9-4713-B3ED-5737E149D12C}"/>
                </a:ext>
              </a:extLst>
            </p:cNvPr>
            <p:cNvSpPr txBox="1"/>
            <p:nvPr/>
          </p:nvSpPr>
          <p:spPr>
            <a:xfrm>
              <a:off x="2129742" y="3381648"/>
              <a:ext cx="1108243" cy="523220"/>
            </a:xfrm>
            <a:prstGeom prst="rect">
              <a:avLst/>
            </a:prstGeom>
            <a:noFill/>
          </p:spPr>
          <p:txBody>
            <a:bodyPr wrap="square" rtlCol="0">
              <a:spAutoFit/>
            </a:bodyPr>
            <a:lstStyle/>
            <a:p>
              <a:pPr algn="ctr"/>
              <a:r>
                <a:rPr lang="en-US" sz="2800" dirty="0">
                  <a:solidFill>
                    <a:srgbClr val="EBF4F6"/>
                  </a:solidFill>
                </a:rPr>
                <a:t> I O T</a:t>
              </a:r>
              <a:endParaRPr lang="en-US" dirty="0"/>
            </a:p>
          </p:txBody>
        </p:sp>
        <p:grpSp>
          <p:nvGrpSpPr>
            <p:cNvPr id="27" name="Group 26">
              <a:extLst>
                <a:ext uri="{FF2B5EF4-FFF2-40B4-BE49-F238E27FC236}">
                  <a16:creationId xmlns:a16="http://schemas.microsoft.com/office/drawing/2014/main" id="{2C91C6A4-0775-404D-AB45-18CC29553C76}"/>
                </a:ext>
              </a:extLst>
            </p:cNvPr>
            <p:cNvGrpSpPr/>
            <p:nvPr/>
          </p:nvGrpSpPr>
          <p:grpSpPr>
            <a:xfrm rot="16200000">
              <a:off x="484582" y="1577612"/>
              <a:ext cx="4398563" cy="4264198"/>
              <a:chOff x="605771" y="1495904"/>
              <a:chExt cx="4398563" cy="4264198"/>
            </a:xfrm>
          </p:grpSpPr>
          <p:grpSp>
            <p:nvGrpSpPr>
              <p:cNvPr id="30" name="Group 29">
                <a:extLst>
                  <a:ext uri="{FF2B5EF4-FFF2-40B4-BE49-F238E27FC236}">
                    <a16:creationId xmlns:a16="http://schemas.microsoft.com/office/drawing/2014/main" id="{DF09F3C2-EAAF-4A71-83B6-E132D2E125EE}"/>
                  </a:ext>
                </a:extLst>
              </p:cNvPr>
              <p:cNvGrpSpPr/>
              <p:nvPr/>
            </p:nvGrpSpPr>
            <p:grpSpPr>
              <a:xfrm rot="10800000">
                <a:off x="605771" y="1495904"/>
                <a:ext cx="4398563" cy="4264198"/>
                <a:chOff x="605771" y="1495904"/>
                <a:chExt cx="4398563" cy="4264198"/>
              </a:xfrm>
            </p:grpSpPr>
            <p:grpSp>
              <p:nvGrpSpPr>
                <p:cNvPr id="32" name="Group 31">
                  <a:extLst>
                    <a:ext uri="{FF2B5EF4-FFF2-40B4-BE49-F238E27FC236}">
                      <a16:creationId xmlns:a16="http://schemas.microsoft.com/office/drawing/2014/main" id="{F3998EB1-3C90-4D59-A147-101591131969}"/>
                    </a:ext>
                  </a:extLst>
                </p:cNvPr>
                <p:cNvGrpSpPr/>
                <p:nvPr/>
              </p:nvGrpSpPr>
              <p:grpSpPr>
                <a:xfrm rot="3607261">
                  <a:off x="606419" y="1495256"/>
                  <a:ext cx="4264198" cy="4265493"/>
                  <a:chOff x="1921913" y="724690"/>
                  <a:chExt cx="5227637" cy="5229225"/>
                </a:xfrm>
              </p:grpSpPr>
              <p:sp>
                <p:nvSpPr>
                  <p:cNvPr id="34" name="Freeform: Shape 33">
                    <a:extLst>
                      <a:ext uri="{FF2B5EF4-FFF2-40B4-BE49-F238E27FC236}">
                        <a16:creationId xmlns:a16="http://schemas.microsoft.com/office/drawing/2014/main" id="{49D2A724-8750-4B75-A7A2-EA864DF43957}"/>
                      </a:ext>
                    </a:extLst>
                  </p:cNvPr>
                  <p:cNvSpPr/>
                  <p:nvPr/>
                </p:nvSpPr>
                <p:spPr>
                  <a:xfrm rot="20295124">
                    <a:off x="2160221" y="805693"/>
                    <a:ext cx="4751022" cy="4848636"/>
                  </a:xfrm>
                  <a:custGeom>
                    <a:avLst/>
                    <a:gdLst>
                      <a:gd name="connsiteX0" fmla="*/ 2375511 w 4751022"/>
                      <a:gd name="connsiteY0" fmla="*/ 0 h 4848636"/>
                      <a:gd name="connsiteX1" fmla="*/ 4751022 w 4751022"/>
                      <a:gd name="connsiteY1" fmla="*/ 2424318 h 4848636"/>
                      <a:gd name="connsiteX2" fmla="*/ 2375511 w 4751022"/>
                      <a:gd name="connsiteY2" fmla="*/ 4848636 h 4848636"/>
                      <a:gd name="connsiteX3" fmla="*/ 0 w 4751022"/>
                      <a:gd name="connsiteY3" fmla="*/ 2424318 h 4848636"/>
                      <a:gd name="connsiteX4" fmla="*/ 2375511 w 4751022"/>
                      <a:gd name="connsiteY4" fmla="*/ 0 h 4848636"/>
                      <a:gd name="connsiteX5" fmla="*/ 2375511 w 4751022"/>
                      <a:gd name="connsiteY5" fmla="*/ 824117 h 4848636"/>
                      <a:gd name="connsiteX6" fmla="*/ 775311 w 4751022"/>
                      <a:gd name="connsiteY6" fmla="*/ 2424317 h 4848636"/>
                      <a:gd name="connsiteX7" fmla="*/ 2375511 w 4751022"/>
                      <a:gd name="connsiteY7" fmla="*/ 4024517 h 4848636"/>
                      <a:gd name="connsiteX8" fmla="*/ 3975711 w 4751022"/>
                      <a:gd name="connsiteY8" fmla="*/ 2424317 h 4848636"/>
                      <a:gd name="connsiteX9" fmla="*/ 2375511 w 4751022"/>
                      <a:gd name="connsiteY9" fmla="*/ 824117 h 484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1022" h="4848636">
                        <a:moveTo>
                          <a:pt x="2375511" y="0"/>
                        </a:moveTo>
                        <a:cubicBezTo>
                          <a:pt x="3687469" y="0"/>
                          <a:pt x="4751022" y="1085404"/>
                          <a:pt x="4751022" y="2424318"/>
                        </a:cubicBezTo>
                        <a:cubicBezTo>
                          <a:pt x="4751022" y="3763232"/>
                          <a:pt x="3687469" y="4848636"/>
                          <a:pt x="2375511" y="4848636"/>
                        </a:cubicBezTo>
                        <a:cubicBezTo>
                          <a:pt x="1063553" y="4848636"/>
                          <a:pt x="0" y="3763232"/>
                          <a:pt x="0" y="2424318"/>
                        </a:cubicBezTo>
                        <a:cubicBezTo>
                          <a:pt x="0" y="1085404"/>
                          <a:pt x="1063553" y="0"/>
                          <a:pt x="2375511" y="0"/>
                        </a:cubicBezTo>
                        <a:close/>
                        <a:moveTo>
                          <a:pt x="2375511" y="824117"/>
                        </a:moveTo>
                        <a:cubicBezTo>
                          <a:pt x="1491745" y="824117"/>
                          <a:pt x="775311" y="1540551"/>
                          <a:pt x="775311" y="2424317"/>
                        </a:cubicBezTo>
                        <a:cubicBezTo>
                          <a:pt x="775311" y="3308083"/>
                          <a:pt x="1491745" y="4024517"/>
                          <a:pt x="2375511" y="4024517"/>
                        </a:cubicBezTo>
                        <a:cubicBezTo>
                          <a:pt x="3259277" y="4024517"/>
                          <a:pt x="3975711" y="3308083"/>
                          <a:pt x="3975711" y="2424317"/>
                        </a:cubicBezTo>
                        <a:cubicBezTo>
                          <a:pt x="3975711" y="1540551"/>
                          <a:pt x="3259277" y="824117"/>
                          <a:pt x="2375511" y="8241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 name="Group 15">
                    <a:extLst>
                      <a:ext uri="{FF2B5EF4-FFF2-40B4-BE49-F238E27FC236}">
                        <a16:creationId xmlns:a16="http://schemas.microsoft.com/office/drawing/2014/main" id="{F23E47F8-621A-4F7F-A803-DF69B06AD4AF}"/>
                      </a:ext>
                    </a:extLst>
                  </p:cNvPr>
                  <p:cNvGrpSpPr>
                    <a:grpSpLocks noChangeAspect="1"/>
                  </p:cNvGrpSpPr>
                  <p:nvPr/>
                </p:nvGrpSpPr>
                <p:grpSpPr bwMode="auto">
                  <a:xfrm rot="20727925">
                    <a:off x="1921913" y="724690"/>
                    <a:ext cx="5227637" cy="5229225"/>
                    <a:chOff x="1226" y="406"/>
                    <a:chExt cx="3293" cy="3294"/>
                  </a:xfrm>
                </p:grpSpPr>
                <p:sp>
                  <p:nvSpPr>
                    <p:cNvPr id="36" name="Freeform 16">
                      <a:extLst>
                        <a:ext uri="{FF2B5EF4-FFF2-40B4-BE49-F238E27FC236}">
                          <a16:creationId xmlns:a16="http://schemas.microsoft.com/office/drawing/2014/main" id="{17DB8127-6C90-40C6-8467-4670154B4B5F}"/>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solidFill>
                      <a:srgbClr val="44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7">
                      <a:extLst>
                        <a:ext uri="{FF2B5EF4-FFF2-40B4-BE49-F238E27FC236}">
                          <a16:creationId xmlns:a16="http://schemas.microsoft.com/office/drawing/2014/main" id="{2F6718F8-E770-4D16-9B61-0C1130054508}"/>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a:extLst>
                        <a:ext uri="{FF2B5EF4-FFF2-40B4-BE49-F238E27FC236}">
                          <a16:creationId xmlns:a16="http://schemas.microsoft.com/office/drawing/2014/main" id="{A7D8ED79-2828-4020-9196-99C27732115C}"/>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solidFill>
                      <a:srgbClr val="ED7D3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19">
                      <a:extLst>
                        <a:ext uri="{FF2B5EF4-FFF2-40B4-BE49-F238E27FC236}">
                          <a16:creationId xmlns:a16="http://schemas.microsoft.com/office/drawing/2014/main" id="{4EAB6617-F8C3-4F72-B247-BFAAC862F93E}"/>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0">
                      <a:extLst>
                        <a:ext uri="{FF2B5EF4-FFF2-40B4-BE49-F238E27FC236}">
                          <a16:creationId xmlns:a16="http://schemas.microsoft.com/office/drawing/2014/main" id="{B3805FDC-09E0-4B6C-B28C-688390462765}"/>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solidFill>
                      <a:srgbClr val="A5A5A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1">
                      <a:extLst>
                        <a:ext uri="{FF2B5EF4-FFF2-40B4-BE49-F238E27FC236}">
                          <a16:creationId xmlns:a16="http://schemas.microsoft.com/office/drawing/2014/main" id="{459C3FC2-A625-48F2-806C-74F4F3D52786}"/>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22">
                      <a:extLst>
                        <a:ext uri="{FF2B5EF4-FFF2-40B4-BE49-F238E27FC236}">
                          <a16:creationId xmlns:a16="http://schemas.microsoft.com/office/drawing/2014/main" id="{F33A786A-ADF0-4078-8CF0-32BE4997C9F2}"/>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solidFill>
                      <a:srgbClr val="FFC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3">
                      <a:extLst>
                        <a:ext uri="{FF2B5EF4-FFF2-40B4-BE49-F238E27FC236}">
                          <a16:creationId xmlns:a16="http://schemas.microsoft.com/office/drawing/2014/main" id="{EF9D87A9-E2F8-4766-8E07-CA078E25367A}"/>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33" name="Picture 25" descr="Smart Home Illustration 7190178 Vector Art at Vecteezy">
                  <a:extLst>
                    <a:ext uri="{FF2B5EF4-FFF2-40B4-BE49-F238E27FC236}">
                      <a16:creationId xmlns:a16="http://schemas.microsoft.com/office/drawing/2014/main" id="{E31659AF-E00C-4E77-837E-706BAA012A8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500" y1="56667" x2="70990" y2="71927"/>
                            </a14:backgroundRemoval>
                          </a14:imgEffect>
                        </a14:imgLayer>
                      </a14:imgProps>
                    </a:ext>
                    <a:ext uri="{28A0092B-C50C-407E-A947-70E740481C1C}">
                      <a14:useLocalDpi xmlns:a14="http://schemas.microsoft.com/office/drawing/2010/main" val="0"/>
                    </a:ext>
                  </a:extLst>
                </a:blip>
                <a:srcRect/>
                <a:stretch>
                  <a:fillRect/>
                </a:stretch>
              </p:blipFill>
              <p:spPr bwMode="auto">
                <a:xfrm>
                  <a:off x="3573175" y="2828650"/>
                  <a:ext cx="1431159" cy="1431159"/>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Industrial Robot Arm at Rs 1000000 | Industrial Robotic Arm in New Delhi |  ID: 18072085973">
                <a:extLst>
                  <a:ext uri="{FF2B5EF4-FFF2-40B4-BE49-F238E27FC236}">
                    <a16:creationId xmlns:a16="http://schemas.microsoft.com/office/drawing/2014/main" id="{0E5E80AE-7E60-4A4D-802F-01A0EF6B650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000" b="93600" l="10000" r="90000">
                            <a14:foregroundMark x1="66600" y1="9200" x2="66600" y2="9200"/>
                            <a14:foregroundMark x1="67000" y1="9400" x2="67000" y2="9400"/>
                            <a14:foregroundMark x1="65000" y1="8200" x2="65000" y2="8200"/>
                            <a14:foregroundMark x1="32600" y1="93600" x2="32600" y2="93600"/>
                            <a14:foregroundMark x1="28400" y1="90200" x2="28400" y2="902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698030" y="3050110"/>
                <a:ext cx="1161249" cy="103899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35" descr="Factory Worker, illustration, png | PNGWing">
              <a:extLst>
                <a:ext uri="{FF2B5EF4-FFF2-40B4-BE49-F238E27FC236}">
                  <a16:creationId xmlns:a16="http://schemas.microsoft.com/office/drawing/2014/main" id="{69BD7D8C-DAF2-425C-A4D9-002CDF10F8F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800000">
              <a:off x="700260" y="3134401"/>
              <a:ext cx="985838" cy="9858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9" descr="Smart technology for persons with disabilities abstract concept vector  illustration. Home automation, door and motion sensors, health monitoring  syste Stock Vector Image &amp; Art - Alamy">
              <a:extLst>
                <a:ext uri="{FF2B5EF4-FFF2-40B4-BE49-F238E27FC236}">
                  <a16:creationId xmlns:a16="http://schemas.microsoft.com/office/drawing/2014/main" id="{735B1D1B-B5C9-4008-9A2A-51F8A712F57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34000" y1="50625" x2="34000" y2="50625"/>
                          <a14:foregroundMark x1="33000" y1="50938" x2="33000" y2="50938"/>
                          <a14:foregroundMark x1="31667" y1="43438" x2="31667" y2="43438"/>
                          <a14:foregroundMark x1="29000" y1="41563" x2="29000" y2="41563"/>
                          <a14:foregroundMark x1="29000" y1="41563" x2="29000" y2="41563"/>
                          <a14:foregroundMark x1="30667" y1="36875" x2="30667" y2="36875"/>
                          <a14:foregroundMark x1="30667" y1="36875" x2="30667" y2="36875"/>
                          <a14:foregroundMark x1="57667" y1="31250" x2="57667" y2="31250"/>
                          <a14:foregroundMark x1="57667" y1="30625" x2="57667" y2="30625"/>
                          <a14:foregroundMark x1="57333" y1="30938" x2="57333" y2="30938"/>
                          <a14:foregroundMark x1="57333" y1="30938" x2="57333" y2="30938"/>
                          <a14:foregroundMark x1="56000" y1="31563" x2="56000" y2="31563"/>
                          <a14:foregroundMark x1="56000" y1="31563" x2="56000" y2="31563"/>
                          <a14:foregroundMark x1="31667" y1="45313" x2="31667" y2="45313"/>
                          <a14:foregroundMark x1="31667" y1="45313" x2="31667" y2="45313"/>
                          <a14:foregroundMark x1="31000" y1="50000" x2="31000" y2="50000"/>
                          <a14:foregroundMark x1="31000" y1="50000" x2="31000" y2="50000"/>
                          <a14:foregroundMark x1="40667" y1="42188" x2="40667" y2="42188"/>
                          <a14:foregroundMark x1="40667" y1="42188" x2="40667" y2="42188"/>
                          <a14:foregroundMark x1="39667" y1="40938" x2="39667" y2="40938"/>
                          <a14:foregroundMark x1="39667" y1="40938" x2="39667" y2="40938"/>
                          <a14:foregroundMark x1="42000" y1="40625" x2="42000" y2="40625"/>
                          <a14:foregroundMark x1="44000" y1="40625" x2="44000" y2="40625"/>
                          <a14:foregroundMark x1="47000" y1="62187" x2="47000" y2="62187"/>
                          <a14:foregroundMark x1="47000" y1="61875" x2="47000" y2="61875"/>
                          <a14:foregroundMark x1="45000" y1="58438" x2="45000" y2="58438"/>
                          <a14:foregroundMark x1="44000" y1="57188" x2="44000" y2="57188"/>
                          <a14:foregroundMark x1="40333" y1="55313" x2="40333" y2="55313"/>
                          <a14:foregroundMark x1="40000" y1="55313" x2="40000" y2="55313"/>
                          <a14:foregroundMark x1="39000" y1="55313" x2="38333" y2="56250"/>
                          <a14:foregroundMark x1="48667" y1="63750" x2="48667" y2="63750"/>
                          <a14:foregroundMark x1="49000" y1="71563" x2="49000" y2="71563"/>
                          <a14:foregroundMark x1="40000" y1="55000" x2="40000" y2="55000"/>
                          <a14:foregroundMark x1="21000" y1="44375" x2="24667" y2="54688"/>
                          <a14:foregroundMark x1="29333" y1="48750" x2="30667" y2="43125"/>
                          <a14:foregroundMark x1="34000" y1="49375" x2="44000" y2="39063"/>
                          <a14:foregroundMark x1="62333" y1="63125" x2="61667" y2="61250"/>
                          <a14:foregroundMark x1="60667" y1="32500" x2="59333" y2="28125"/>
                          <a14:foregroundMark x1="32333" y1="54375" x2="39333" y2="54688"/>
                          <a14:foregroundMark x1="40333" y1="53438" x2="46000" y2="68125"/>
                          <a14:foregroundMark x1="45000" y1="63125" x2="46333" y2="69063"/>
                        </a14:backgroundRemoval>
                      </a14:imgEffect>
                    </a14:imgLayer>
                  </a14:imgProps>
                </a:ext>
                <a:ext uri="{28A0092B-C50C-407E-A947-70E740481C1C}">
                  <a14:useLocalDpi xmlns:a14="http://schemas.microsoft.com/office/drawing/2010/main" val="0"/>
                </a:ext>
              </a:extLst>
            </a:blip>
            <a:srcRect/>
            <a:stretch>
              <a:fillRect/>
            </a:stretch>
          </p:blipFill>
          <p:spPr bwMode="auto">
            <a:xfrm>
              <a:off x="3446849" y="2841535"/>
              <a:ext cx="1534030" cy="163629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Date Placeholder 1">
            <a:extLst>
              <a:ext uri="{FF2B5EF4-FFF2-40B4-BE49-F238E27FC236}">
                <a16:creationId xmlns:a16="http://schemas.microsoft.com/office/drawing/2014/main" id="{D8F84463-CC58-4F31-A49C-FCD2A15B5BC2}"/>
              </a:ext>
            </a:extLst>
          </p:cNvPr>
          <p:cNvSpPr>
            <a:spLocks noGrp="1"/>
          </p:cNvSpPr>
          <p:nvPr>
            <p:ph type="dt" sz="half" idx="10"/>
          </p:nvPr>
        </p:nvSpPr>
        <p:spPr/>
        <p:txBody>
          <a:bodyPr/>
          <a:lstStyle/>
          <a:p>
            <a:fld id="{E6BF4CFC-C51C-4E16-9EAA-8861FEB010B8}" type="datetime1">
              <a:rPr lang="en-US" smtClean="0"/>
              <a:t>10/12/2024</a:t>
            </a:fld>
            <a:endParaRPr lang="en-US"/>
          </a:p>
        </p:txBody>
      </p:sp>
      <p:sp>
        <p:nvSpPr>
          <p:cNvPr id="3" name="Slide Number Placeholder 2">
            <a:extLst>
              <a:ext uri="{FF2B5EF4-FFF2-40B4-BE49-F238E27FC236}">
                <a16:creationId xmlns:a16="http://schemas.microsoft.com/office/drawing/2014/main" id="{EB30CE39-F12E-45F2-976B-BE7EB2A841AC}"/>
              </a:ext>
            </a:extLst>
          </p:cNvPr>
          <p:cNvSpPr>
            <a:spLocks noGrp="1"/>
          </p:cNvSpPr>
          <p:nvPr>
            <p:ph type="sldNum" sz="quarter" idx="12"/>
          </p:nvPr>
        </p:nvSpPr>
        <p:spPr/>
        <p:txBody>
          <a:bodyPr/>
          <a:lstStyle/>
          <a:p>
            <a:fld id="{1B8B922A-F885-463B-AE47-682202411510}" type="slidenum">
              <a:rPr lang="en-US" smtClean="0"/>
              <a:t>26</a:t>
            </a:fld>
            <a:endParaRPr lang="en-US"/>
          </a:p>
        </p:txBody>
      </p:sp>
    </p:spTree>
    <p:extLst>
      <p:ext uri="{BB962C8B-B14F-4D97-AF65-F5344CB8AC3E}">
        <p14:creationId xmlns:p14="http://schemas.microsoft.com/office/powerpoint/2010/main" val="335906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45" name="Freeform 20">
            <a:extLst>
              <a:ext uri="{FF2B5EF4-FFF2-40B4-BE49-F238E27FC236}">
                <a16:creationId xmlns:a16="http://schemas.microsoft.com/office/drawing/2014/main" id="{24B873B1-C380-4DB0-8214-28B614859808}"/>
              </a:ext>
            </a:extLst>
          </p:cNvPr>
          <p:cNvSpPr>
            <a:spLocks/>
          </p:cNvSpPr>
          <p:nvPr/>
        </p:nvSpPr>
        <p:spPr bwMode="auto">
          <a:xfrm rot="13535186">
            <a:off x="3301172" y="2547352"/>
            <a:ext cx="2118257" cy="2082915"/>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solidFill>
            <a:srgbClr val="A5A5A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
            <a:extLst>
              <a:ext uri="{FF2B5EF4-FFF2-40B4-BE49-F238E27FC236}">
                <a16:creationId xmlns:a16="http://schemas.microsoft.com/office/drawing/2014/main" id="{16FC3E60-0F4D-4AFD-8EDB-35E8DAB4DDE6}"/>
              </a:ext>
            </a:extLst>
          </p:cNvPr>
          <p:cNvSpPr>
            <a:spLocks/>
          </p:cNvSpPr>
          <p:nvPr/>
        </p:nvSpPr>
        <p:spPr bwMode="auto">
          <a:xfrm rot="13535186">
            <a:off x="3275858" y="2565742"/>
            <a:ext cx="2118257" cy="2082915"/>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solidFill>
            <a:srgbClr val="A5A5A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DC0DD646-2504-452F-8241-175D5A2747DB}"/>
              </a:ext>
            </a:extLst>
          </p:cNvPr>
          <p:cNvGrpSpPr/>
          <p:nvPr/>
        </p:nvGrpSpPr>
        <p:grpSpPr>
          <a:xfrm rot="5400000">
            <a:off x="517349" y="1456790"/>
            <a:ext cx="4429114" cy="4398563"/>
            <a:chOff x="551765" y="1510429"/>
            <a:chExt cx="4429114" cy="4398563"/>
          </a:xfrm>
        </p:grpSpPr>
        <p:sp>
          <p:nvSpPr>
            <p:cNvPr id="26" name="TextBox 25">
              <a:extLst>
                <a:ext uri="{FF2B5EF4-FFF2-40B4-BE49-F238E27FC236}">
                  <a16:creationId xmlns:a16="http://schemas.microsoft.com/office/drawing/2014/main" id="{8942CF40-C5D9-4713-B3ED-5737E149D12C}"/>
                </a:ext>
              </a:extLst>
            </p:cNvPr>
            <p:cNvSpPr txBox="1"/>
            <p:nvPr/>
          </p:nvSpPr>
          <p:spPr>
            <a:xfrm rot="16200000">
              <a:off x="2129742" y="3381648"/>
              <a:ext cx="1108243" cy="523220"/>
            </a:xfrm>
            <a:prstGeom prst="rect">
              <a:avLst/>
            </a:prstGeom>
            <a:noFill/>
          </p:spPr>
          <p:txBody>
            <a:bodyPr wrap="square" rtlCol="0">
              <a:spAutoFit/>
            </a:bodyPr>
            <a:lstStyle/>
            <a:p>
              <a:pPr algn="ctr"/>
              <a:r>
                <a:rPr lang="en-US" sz="2800" dirty="0">
                  <a:solidFill>
                    <a:srgbClr val="EBF4F6"/>
                  </a:solidFill>
                </a:rPr>
                <a:t> I O T</a:t>
              </a:r>
              <a:endParaRPr lang="en-US" dirty="0"/>
            </a:p>
          </p:txBody>
        </p:sp>
        <p:grpSp>
          <p:nvGrpSpPr>
            <p:cNvPr id="27" name="Group 26">
              <a:extLst>
                <a:ext uri="{FF2B5EF4-FFF2-40B4-BE49-F238E27FC236}">
                  <a16:creationId xmlns:a16="http://schemas.microsoft.com/office/drawing/2014/main" id="{2C91C6A4-0775-404D-AB45-18CC29553C76}"/>
                </a:ext>
              </a:extLst>
            </p:cNvPr>
            <p:cNvGrpSpPr/>
            <p:nvPr/>
          </p:nvGrpSpPr>
          <p:grpSpPr>
            <a:xfrm rot="16200000">
              <a:off x="484582" y="1577612"/>
              <a:ext cx="4398563" cy="4264198"/>
              <a:chOff x="605771" y="1495904"/>
              <a:chExt cx="4398563" cy="4264198"/>
            </a:xfrm>
          </p:grpSpPr>
          <p:grpSp>
            <p:nvGrpSpPr>
              <p:cNvPr id="30" name="Group 29">
                <a:extLst>
                  <a:ext uri="{FF2B5EF4-FFF2-40B4-BE49-F238E27FC236}">
                    <a16:creationId xmlns:a16="http://schemas.microsoft.com/office/drawing/2014/main" id="{DF09F3C2-EAAF-4A71-83B6-E132D2E125EE}"/>
                  </a:ext>
                </a:extLst>
              </p:cNvPr>
              <p:cNvGrpSpPr/>
              <p:nvPr/>
            </p:nvGrpSpPr>
            <p:grpSpPr>
              <a:xfrm rot="10800000">
                <a:off x="605771" y="1495904"/>
                <a:ext cx="4398563" cy="4264198"/>
                <a:chOff x="605771" y="1495904"/>
                <a:chExt cx="4398563" cy="4264198"/>
              </a:xfrm>
            </p:grpSpPr>
            <p:grpSp>
              <p:nvGrpSpPr>
                <p:cNvPr id="32" name="Group 31">
                  <a:extLst>
                    <a:ext uri="{FF2B5EF4-FFF2-40B4-BE49-F238E27FC236}">
                      <a16:creationId xmlns:a16="http://schemas.microsoft.com/office/drawing/2014/main" id="{F3998EB1-3C90-4D59-A147-101591131969}"/>
                    </a:ext>
                  </a:extLst>
                </p:cNvPr>
                <p:cNvGrpSpPr/>
                <p:nvPr/>
              </p:nvGrpSpPr>
              <p:grpSpPr>
                <a:xfrm rot="3607261">
                  <a:off x="606419" y="1495256"/>
                  <a:ext cx="4264198" cy="4265493"/>
                  <a:chOff x="1921913" y="724690"/>
                  <a:chExt cx="5227637" cy="5229225"/>
                </a:xfrm>
              </p:grpSpPr>
              <p:sp>
                <p:nvSpPr>
                  <p:cNvPr id="34" name="Freeform: Shape 33">
                    <a:extLst>
                      <a:ext uri="{FF2B5EF4-FFF2-40B4-BE49-F238E27FC236}">
                        <a16:creationId xmlns:a16="http://schemas.microsoft.com/office/drawing/2014/main" id="{49D2A724-8750-4B75-A7A2-EA864DF43957}"/>
                      </a:ext>
                    </a:extLst>
                  </p:cNvPr>
                  <p:cNvSpPr/>
                  <p:nvPr/>
                </p:nvSpPr>
                <p:spPr>
                  <a:xfrm rot="20295124">
                    <a:off x="2160221" y="805693"/>
                    <a:ext cx="4751022" cy="4848636"/>
                  </a:xfrm>
                  <a:custGeom>
                    <a:avLst/>
                    <a:gdLst>
                      <a:gd name="connsiteX0" fmla="*/ 2375511 w 4751022"/>
                      <a:gd name="connsiteY0" fmla="*/ 0 h 4848636"/>
                      <a:gd name="connsiteX1" fmla="*/ 4751022 w 4751022"/>
                      <a:gd name="connsiteY1" fmla="*/ 2424318 h 4848636"/>
                      <a:gd name="connsiteX2" fmla="*/ 2375511 w 4751022"/>
                      <a:gd name="connsiteY2" fmla="*/ 4848636 h 4848636"/>
                      <a:gd name="connsiteX3" fmla="*/ 0 w 4751022"/>
                      <a:gd name="connsiteY3" fmla="*/ 2424318 h 4848636"/>
                      <a:gd name="connsiteX4" fmla="*/ 2375511 w 4751022"/>
                      <a:gd name="connsiteY4" fmla="*/ 0 h 4848636"/>
                      <a:gd name="connsiteX5" fmla="*/ 2375511 w 4751022"/>
                      <a:gd name="connsiteY5" fmla="*/ 824117 h 4848636"/>
                      <a:gd name="connsiteX6" fmla="*/ 775311 w 4751022"/>
                      <a:gd name="connsiteY6" fmla="*/ 2424317 h 4848636"/>
                      <a:gd name="connsiteX7" fmla="*/ 2375511 w 4751022"/>
                      <a:gd name="connsiteY7" fmla="*/ 4024517 h 4848636"/>
                      <a:gd name="connsiteX8" fmla="*/ 3975711 w 4751022"/>
                      <a:gd name="connsiteY8" fmla="*/ 2424317 h 4848636"/>
                      <a:gd name="connsiteX9" fmla="*/ 2375511 w 4751022"/>
                      <a:gd name="connsiteY9" fmla="*/ 824117 h 484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1022" h="4848636">
                        <a:moveTo>
                          <a:pt x="2375511" y="0"/>
                        </a:moveTo>
                        <a:cubicBezTo>
                          <a:pt x="3687469" y="0"/>
                          <a:pt x="4751022" y="1085404"/>
                          <a:pt x="4751022" y="2424318"/>
                        </a:cubicBezTo>
                        <a:cubicBezTo>
                          <a:pt x="4751022" y="3763232"/>
                          <a:pt x="3687469" y="4848636"/>
                          <a:pt x="2375511" y="4848636"/>
                        </a:cubicBezTo>
                        <a:cubicBezTo>
                          <a:pt x="1063553" y="4848636"/>
                          <a:pt x="0" y="3763232"/>
                          <a:pt x="0" y="2424318"/>
                        </a:cubicBezTo>
                        <a:cubicBezTo>
                          <a:pt x="0" y="1085404"/>
                          <a:pt x="1063553" y="0"/>
                          <a:pt x="2375511" y="0"/>
                        </a:cubicBezTo>
                        <a:close/>
                        <a:moveTo>
                          <a:pt x="2375511" y="824117"/>
                        </a:moveTo>
                        <a:cubicBezTo>
                          <a:pt x="1491745" y="824117"/>
                          <a:pt x="775311" y="1540551"/>
                          <a:pt x="775311" y="2424317"/>
                        </a:cubicBezTo>
                        <a:cubicBezTo>
                          <a:pt x="775311" y="3308083"/>
                          <a:pt x="1491745" y="4024517"/>
                          <a:pt x="2375511" y="4024517"/>
                        </a:cubicBezTo>
                        <a:cubicBezTo>
                          <a:pt x="3259277" y="4024517"/>
                          <a:pt x="3975711" y="3308083"/>
                          <a:pt x="3975711" y="2424317"/>
                        </a:cubicBezTo>
                        <a:cubicBezTo>
                          <a:pt x="3975711" y="1540551"/>
                          <a:pt x="3259277" y="824117"/>
                          <a:pt x="2375511" y="8241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 name="Group 15">
                    <a:extLst>
                      <a:ext uri="{FF2B5EF4-FFF2-40B4-BE49-F238E27FC236}">
                        <a16:creationId xmlns:a16="http://schemas.microsoft.com/office/drawing/2014/main" id="{F23E47F8-621A-4F7F-A803-DF69B06AD4AF}"/>
                      </a:ext>
                    </a:extLst>
                  </p:cNvPr>
                  <p:cNvGrpSpPr>
                    <a:grpSpLocks noChangeAspect="1"/>
                  </p:cNvGrpSpPr>
                  <p:nvPr/>
                </p:nvGrpSpPr>
                <p:grpSpPr bwMode="auto">
                  <a:xfrm rot="20727925">
                    <a:off x="1921913" y="724690"/>
                    <a:ext cx="5227637" cy="5229225"/>
                    <a:chOff x="1226" y="406"/>
                    <a:chExt cx="3293" cy="3294"/>
                  </a:xfrm>
                </p:grpSpPr>
                <p:sp>
                  <p:nvSpPr>
                    <p:cNvPr id="36" name="Freeform 16">
                      <a:extLst>
                        <a:ext uri="{FF2B5EF4-FFF2-40B4-BE49-F238E27FC236}">
                          <a16:creationId xmlns:a16="http://schemas.microsoft.com/office/drawing/2014/main" id="{17DB8127-6C90-40C6-8467-4670154B4B5F}"/>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solidFill>
                      <a:srgbClr val="44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7">
                      <a:extLst>
                        <a:ext uri="{FF2B5EF4-FFF2-40B4-BE49-F238E27FC236}">
                          <a16:creationId xmlns:a16="http://schemas.microsoft.com/office/drawing/2014/main" id="{2F6718F8-E770-4D16-9B61-0C1130054508}"/>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a:extLst>
                        <a:ext uri="{FF2B5EF4-FFF2-40B4-BE49-F238E27FC236}">
                          <a16:creationId xmlns:a16="http://schemas.microsoft.com/office/drawing/2014/main" id="{A7D8ED79-2828-4020-9196-99C27732115C}"/>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solidFill>
                      <a:srgbClr val="ED7D3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19">
                      <a:extLst>
                        <a:ext uri="{FF2B5EF4-FFF2-40B4-BE49-F238E27FC236}">
                          <a16:creationId xmlns:a16="http://schemas.microsoft.com/office/drawing/2014/main" id="{4EAB6617-F8C3-4F72-B247-BFAAC862F93E}"/>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0">
                      <a:extLst>
                        <a:ext uri="{FF2B5EF4-FFF2-40B4-BE49-F238E27FC236}">
                          <a16:creationId xmlns:a16="http://schemas.microsoft.com/office/drawing/2014/main" id="{B3805FDC-09E0-4B6C-B28C-688390462765}"/>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solidFill>
                      <a:srgbClr val="A5A5A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1">
                      <a:extLst>
                        <a:ext uri="{FF2B5EF4-FFF2-40B4-BE49-F238E27FC236}">
                          <a16:creationId xmlns:a16="http://schemas.microsoft.com/office/drawing/2014/main" id="{459C3FC2-A625-48F2-806C-74F4F3D52786}"/>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22">
                      <a:extLst>
                        <a:ext uri="{FF2B5EF4-FFF2-40B4-BE49-F238E27FC236}">
                          <a16:creationId xmlns:a16="http://schemas.microsoft.com/office/drawing/2014/main" id="{F33A786A-ADF0-4078-8CF0-32BE4997C9F2}"/>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solidFill>
                      <a:srgbClr val="FFC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3">
                      <a:extLst>
                        <a:ext uri="{FF2B5EF4-FFF2-40B4-BE49-F238E27FC236}">
                          <a16:creationId xmlns:a16="http://schemas.microsoft.com/office/drawing/2014/main" id="{EF9D87A9-E2F8-4766-8E07-CA078E25367A}"/>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33" name="Picture 25" descr="Smart Home Illustration 7190178 Vector Art at Vecteezy">
                  <a:extLst>
                    <a:ext uri="{FF2B5EF4-FFF2-40B4-BE49-F238E27FC236}">
                      <a16:creationId xmlns:a16="http://schemas.microsoft.com/office/drawing/2014/main" id="{E31659AF-E00C-4E77-837E-706BAA012A8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500" y1="56667" x2="70990" y2="71927"/>
                            </a14:backgroundRemoval>
                          </a14:imgEffect>
                        </a14:imgLayer>
                      </a14:imgProps>
                    </a:ext>
                    <a:ext uri="{28A0092B-C50C-407E-A947-70E740481C1C}">
                      <a14:useLocalDpi xmlns:a14="http://schemas.microsoft.com/office/drawing/2010/main" val="0"/>
                    </a:ext>
                  </a:extLst>
                </a:blip>
                <a:srcRect/>
                <a:stretch>
                  <a:fillRect/>
                </a:stretch>
              </p:blipFill>
              <p:spPr bwMode="auto">
                <a:xfrm>
                  <a:off x="3573175" y="2828650"/>
                  <a:ext cx="1431159" cy="1431159"/>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Industrial Robot Arm at Rs 1000000 | Industrial Robotic Arm in New Delhi |  ID: 18072085973">
                <a:extLst>
                  <a:ext uri="{FF2B5EF4-FFF2-40B4-BE49-F238E27FC236}">
                    <a16:creationId xmlns:a16="http://schemas.microsoft.com/office/drawing/2014/main" id="{0E5E80AE-7E60-4A4D-802F-01A0EF6B650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000" b="93600" l="10000" r="90000">
                            <a14:foregroundMark x1="66600" y1="9200" x2="66600" y2="9200"/>
                            <a14:foregroundMark x1="67000" y1="9400" x2="67000" y2="9400"/>
                            <a14:foregroundMark x1="65000" y1="8200" x2="65000" y2="8200"/>
                            <a14:foregroundMark x1="32600" y1="93600" x2="32600" y2="93600"/>
                            <a14:foregroundMark x1="28400" y1="90200" x2="28400" y2="902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698030" y="3050110"/>
                <a:ext cx="1161249" cy="103899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35" descr="Factory Worker, illustration, png | PNGWing">
              <a:extLst>
                <a:ext uri="{FF2B5EF4-FFF2-40B4-BE49-F238E27FC236}">
                  <a16:creationId xmlns:a16="http://schemas.microsoft.com/office/drawing/2014/main" id="{69BD7D8C-DAF2-425C-A4D9-002CDF10F8F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800000">
              <a:off x="700260" y="3134401"/>
              <a:ext cx="985838" cy="9858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9" descr="Smart technology for persons with disabilities abstract concept vector  illustration. Home automation, door and motion sensors, health monitoring  syste Stock Vector Image &amp; Art - Alamy">
              <a:extLst>
                <a:ext uri="{FF2B5EF4-FFF2-40B4-BE49-F238E27FC236}">
                  <a16:creationId xmlns:a16="http://schemas.microsoft.com/office/drawing/2014/main" id="{735B1D1B-B5C9-4008-9A2A-51F8A712F57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34000" y1="50625" x2="34000" y2="50625"/>
                          <a14:foregroundMark x1="33000" y1="50938" x2="33000" y2="50938"/>
                          <a14:foregroundMark x1="31667" y1="43438" x2="31667" y2="43438"/>
                          <a14:foregroundMark x1="29000" y1="41563" x2="29000" y2="41563"/>
                          <a14:foregroundMark x1="29000" y1="41563" x2="29000" y2="41563"/>
                          <a14:foregroundMark x1="30667" y1="36875" x2="30667" y2="36875"/>
                          <a14:foregroundMark x1="30667" y1="36875" x2="30667" y2="36875"/>
                          <a14:foregroundMark x1="57667" y1="31250" x2="57667" y2="31250"/>
                          <a14:foregroundMark x1="57667" y1="30625" x2="57667" y2="30625"/>
                          <a14:foregroundMark x1="57333" y1="30938" x2="57333" y2="30938"/>
                          <a14:foregroundMark x1="57333" y1="30938" x2="57333" y2="30938"/>
                          <a14:foregroundMark x1="56000" y1="31563" x2="56000" y2="31563"/>
                          <a14:foregroundMark x1="56000" y1="31563" x2="56000" y2="31563"/>
                          <a14:foregroundMark x1="31667" y1="45313" x2="31667" y2="45313"/>
                          <a14:foregroundMark x1="31667" y1="45313" x2="31667" y2="45313"/>
                          <a14:foregroundMark x1="31000" y1="50000" x2="31000" y2="50000"/>
                          <a14:foregroundMark x1="31000" y1="50000" x2="31000" y2="50000"/>
                          <a14:foregroundMark x1="40667" y1="42188" x2="40667" y2="42188"/>
                          <a14:foregroundMark x1="40667" y1="42188" x2="40667" y2="42188"/>
                          <a14:foregroundMark x1="39667" y1="40938" x2="39667" y2="40938"/>
                          <a14:foregroundMark x1="39667" y1="40938" x2="39667" y2="40938"/>
                          <a14:foregroundMark x1="42000" y1="40625" x2="42000" y2="40625"/>
                          <a14:foregroundMark x1="44000" y1="40625" x2="44000" y2="40625"/>
                          <a14:foregroundMark x1="47000" y1="62187" x2="47000" y2="62187"/>
                          <a14:foregroundMark x1="47000" y1="61875" x2="47000" y2="61875"/>
                          <a14:foregroundMark x1="45000" y1="58438" x2="45000" y2="58438"/>
                          <a14:foregroundMark x1="44000" y1="57188" x2="44000" y2="57188"/>
                          <a14:foregroundMark x1="40333" y1="55313" x2="40333" y2="55313"/>
                          <a14:foregroundMark x1="40000" y1="55313" x2="40000" y2="55313"/>
                          <a14:foregroundMark x1="39000" y1="55313" x2="38333" y2="56250"/>
                          <a14:foregroundMark x1="48667" y1="63750" x2="48667" y2="63750"/>
                          <a14:foregroundMark x1="49000" y1="71563" x2="49000" y2="71563"/>
                          <a14:foregroundMark x1="40000" y1="55000" x2="40000" y2="55000"/>
                          <a14:foregroundMark x1="21000" y1="44375" x2="24667" y2="54688"/>
                          <a14:foregroundMark x1="29333" y1="48750" x2="30667" y2="43125"/>
                          <a14:foregroundMark x1="34000" y1="49375" x2="44000" y2="39063"/>
                          <a14:foregroundMark x1="62333" y1="63125" x2="61667" y2="61250"/>
                          <a14:foregroundMark x1="60667" y1="32500" x2="59333" y2="28125"/>
                          <a14:foregroundMark x1="32333" y1="54375" x2="39333" y2="54688"/>
                          <a14:foregroundMark x1="40333" y1="53438" x2="46000" y2="68125"/>
                          <a14:foregroundMark x1="45000" y1="63125" x2="46333" y2="69063"/>
                        </a14:backgroundRemoval>
                      </a14:imgEffect>
                    </a14:imgLayer>
                  </a14:imgProps>
                </a:ext>
                <a:ext uri="{28A0092B-C50C-407E-A947-70E740481C1C}">
                  <a14:useLocalDpi xmlns:a14="http://schemas.microsoft.com/office/drawing/2010/main" val="0"/>
                </a:ext>
              </a:extLst>
            </a:blip>
            <a:srcRect/>
            <a:stretch>
              <a:fillRect/>
            </a:stretch>
          </p:blipFill>
          <p:spPr bwMode="auto">
            <a:xfrm>
              <a:off x="3446849" y="2841535"/>
              <a:ext cx="1534030" cy="163629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Date Placeholder 1">
            <a:extLst>
              <a:ext uri="{FF2B5EF4-FFF2-40B4-BE49-F238E27FC236}">
                <a16:creationId xmlns:a16="http://schemas.microsoft.com/office/drawing/2014/main" id="{3A8C82D9-B05E-475A-8FB1-EEADE8434A3C}"/>
              </a:ext>
            </a:extLst>
          </p:cNvPr>
          <p:cNvSpPr>
            <a:spLocks noGrp="1"/>
          </p:cNvSpPr>
          <p:nvPr>
            <p:ph type="dt" sz="half" idx="10"/>
          </p:nvPr>
        </p:nvSpPr>
        <p:spPr/>
        <p:txBody>
          <a:bodyPr/>
          <a:lstStyle/>
          <a:p>
            <a:fld id="{B8B62C5A-8858-474D-A89E-9E919BB70C17}" type="datetime1">
              <a:rPr lang="en-US" smtClean="0"/>
              <a:t>10/12/2024</a:t>
            </a:fld>
            <a:endParaRPr lang="en-US"/>
          </a:p>
        </p:txBody>
      </p:sp>
      <p:sp>
        <p:nvSpPr>
          <p:cNvPr id="3" name="Slide Number Placeholder 2">
            <a:extLst>
              <a:ext uri="{FF2B5EF4-FFF2-40B4-BE49-F238E27FC236}">
                <a16:creationId xmlns:a16="http://schemas.microsoft.com/office/drawing/2014/main" id="{49820BC5-1383-4B26-8186-90301296D578}"/>
              </a:ext>
            </a:extLst>
          </p:cNvPr>
          <p:cNvSpPr>
            <a:spLocks noGrp="1"/>
          </p:cNvSpPr>
          <p:nvPr>
            <p:ph type="sldNum" sz="quarter" idx="12"/>
          </p:nvPr>
        </p:nvSpPr>
        <p:spPr/>
        <p:txBody>
          <a:bodyPr/>
          <a:lstStyle/>
          <a:p>
            <a:fld id="{1B8B922A-F885-463B-AE47-682202411510}" type="slidenum">
              <a:rPr lang="en-US" smtClean="0"/>
              <a:t>27</a:t>
            </a:fld>
            <a:endParaRPr lang="en-US"/>
          </a:p>
        </p:txBody>
      </p:sp>
    </p:spTree>
    <p:extLst>
      <p:ext uri="{BB962C8B-B14F-4D97-AF65-F5344CB8AC3E}">
        <p14:creationId xmlns:p14="http://schemas.microsoft.com/office/powerpoint/2010/main" val="2400485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C0DD646-2504-452F-8241-175D5A2747DB}"/>
              </a:ext>
            </a:extLst>
          </p:cNvPr>
          <p:cNvGrpSpPr/>
          <p:nvPr/>
        </p:nvGrpSpPr>
        <p:grpSpPr>
          <a:xfrm rot="5400000">
            <a:off x="517349" y="1456790"/>
            <a:ext cx="4429114" cy="4398563"/>
            <a:chOff x="551765" y="1510429"/>
            <a:chExt cx="4429114" cy="4398563"/>
          </a:xfrm>
        </p:grpSpPr>
        <p:sp>
          <p:nvSpPr>
            <p:cNvPr id="26" name="TextBox 25">
              <a:extLst>
                <a:ext uri="{FF2B5EF4-FFF2-40B4-BE49-F238E27FC236}">
                  <a16:creationId xmlns:a16="http://schemas.microsoft.com/office/drawing/2014/main" id="{8942CF40-C5D9-4713-B3ED-5737E149D12C}"/>
                </a:ext>
              </a:extLst>
            </p:cNvPr>
            <p:cNvSpPr txBox="1"/>
            <p:nvPr/>
          </p:nvSpPr>
          <p:spPr>
            <a:xfrm rot="16200000">
              <a:off x="2129742" y="3381648"/>
              <a:ext cx="1108243" cy="523220"/>
            </a:xfrm>
            <a:prstGeom prst="rect">
              <a:avLst/>
            </a:prstGeom>
            <a:noFill/>
          </p:spPr>
          <p:txBody>
            <a:bodyPr wrap="square" rtlCol="0">
              <a:spAutoFit/>
            </a:bodyPr>
            <a:lstStyle/>
            <a:p>
              <a:pPr algn="ctr"/>
              <a:r>
                <a:rPr lang="en-US" sz="2800" dirty="0">
                  <a:solidFill>
                    <a:srgbClr val="EBF4F6"/>
                  </a:solidFill>
                </a:rPr>
                <a:t> I O T</a:t>
              </a:r>
              <a:endParaRPr lang="en-US" dirty="0"/>
            </a:p>
          </p:txBody>
        </p:sp>
        <p:grpSp>
          <p:nvGrpSpPr>
            <p:cNvPr id="27" name="Group 26">
              <a:extLst>
                <a:ext uri="{FF2B5EF4-FFF2-40B4-BE49-F238E27FC236}">
                  <a16:creationId xmlns:a16="http://schemas.microsoft.com/office/drawing/2014/main" id="{2C91C6A4-0775-404D-AB45-18CC29553C76}"/>
                </a:ext>
              </a:extLst>
            </p:cNvPr>
            <p:cNvGrpSpPr/>
            <p:nvPr/>
          </p:nvGrpSpPr>
          <p:grpSpPr>
            <a:xfrm rot="16200000">
              <a:off x="484582" y="1577612"/>
              <a:ext cx="4398563" cy="4264198"/>
              <a:chOff x="605771" y="1495904"/>
              <a:chExt cx="4398563" cy="4264198"/>
            </a:xfrm>
          </p:grpSpPr>
          <p:grpSp>
            <p:nvGrpSpPr>
              <p:cNvPr id="30" name="Group 29">
                <a:extLst>
                  <a:ext uri="{FF2B5EF4-FFF2-40B4-BE49-F238E27FC236}">
                    <a16:creationId xmlns:a16="http://schemas.microsoft.com/office/drawing/2014/main" id="{DF09F3C2-EAAF-4A71-83B6-E132D2E125EE}"/>
                  </a:ext>
                </a:extLst>
              </p:cNvPr>
              <p:cNvGrpSpPr/>
              <p:nvPr/>
            </p:nvGrpSpPr>
            <p:grpSpPr>
              <a:xfrm rot="10800000">
                <a:off x="605771" y="1495904"/>
                <a:ext cx="4398563" cy="4264198"/>
                <a:chOff x="605771" y="1495904"/>
                <a:chExt cx="4398563" cy="4264198"/>
              </a:xfrm>
            </p:grpSpPr>
            <p:grpSp>
              <p:nvGrpSpPr>
                <p:cNvPr id="32" name="Group 31">
                  <a:extLst>
                    <a:ext uri="{FF2B5EF4-FFF2-40B4-BE49-F238E27FC236}">
                      <a16:creationId xmlns:a16="http://schemas.microsoft.com/office/drawing/2014/main" id="{F3998EB1-3C90-4D59-A147-101591131969}"/>
                    </a:ext>
                  </a:extLst>
                </p:cNvPr>
                <p:cNvGrpSpPr/>
                <p:nvPr/>
              </p:nvGrpSpPr>
              <p:grpSpPr>
                <a:xfrm rot="3607261">
                  <a:off x="606419" y="1495256"/>
                  <a:ext cx="4264198" cy="4265493"/>
                  <a:chOff x="1921913" y="724690"/>
                  <a:chExt cx="5227637" cy="5229225"/>
                </a:xfrm>
              </p:grpSpPr>
              <p:sp>
                <p:nvSpPr>
                  <p:cNvPr id="34" name="Freeform: Shape 33">
                    <a:extLst>
                      <a:ext uri="{FF2B5EF4-FFF2-40B4-BE49-F238E27FC236}">
                        <a16:creationId xmlns:a16="http://schemas.microsoft.com/office/drawing/2014/main" id="{49D2A724-8750-4B75-A7A2-EA864DF43957}"/>
                      </a:ext>
                    </a:extLst>
                  </p:cNvPr>
                  <p:cNvSpPr/>
                  <p:nvPr/>
                </p:nvSpPr>
                <p:spPr>
                  <a:xfrm rot="20295124">
                    <a:off x="2160221" y="805693"/>
                    <a:ext cx="4751022" cy="4848636"/>
                  </a:xfrm>
                  <a:custGeom>
                    <a:avLst/>
                    <a:gdLst>
                      <a:gd name="connsiteX0" fmla="*/ 2375511 w 4751022"/>
                      <a:gd name="connsiteY0" fmla="*/ 0 h 4848636"/>
                      <a:gd name="connsiteX1" fmla="*/ 4751022 w 4751022"/>
                      <a:gd name="connsiteY1" fmla="*/ 2424318 h 4848636"/>
                      <a:gd name="connsiteX2" fmla="*/ 2375511 w 4751022"/>
                      <a:gd name="connsiteY2" fmla="*/ 4848636 h 4848636"/>
                      <a:gd name="connsiteX3" fmla="*/ 0 w 4751022"/>
                      <a:gd name="connsiteY3" fmla="*/ 2424318 h 4848636"/>
                      <a:gd name="connsiteX4" fmla="*/ 2375511 w 4751022"/>
                      <a:gd name="connsiteY4" fmla="*/ 0 h 4848636"/>
                      <a:gd name="connsiteX5" fmla="*/ 2375511 w 4751022"/>
                      <a:gd name="connsiteY5" fmla="*/ 824117 h 4848636"/>
                      <a:gd name="connsiteX6" fmla="*/ 775311 w 4751022"/>
                      <a:gd name="connsiteY6" fmla="*/ 2424317 h 4848636"/>
                      <a:gd name="connsiteX7" fmla="*/ 2375511 w 4751022"/>
                      <a:gd name="connsiteY7" fmla="*/ 4024517 h 4848636"/>
                      <a:gd name="connsiteX8" fmla="*/ 3975711 w 4751022"/>
                      <a:gd name="connsiteY8" fmla="*/ 2424317 h 4848636"/>
                      <a:gd name="connsiteX9" fmla="*/ 2375511 w 4751022"/>
                      <a:gd name="connsiteY9" fmla="*/ 824117 h 484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1022" h="4848636">
                        <a:moveTo>
                          <a:pt x="2375511" y="0"/>
                        </a:moveTo>
                        <a:cubicBezTo>
                          <a:pt x="3687469" y="0"/>
                          <a:pt x="4751022" y="1085404"/>
                          <a:pt x="4751022" y="2424318"/>
                        </a:cubicBezTo>
                        <a:cubicBezTo>
                          <a:pt x="4751022" y="3763232"/>
                          <a:pt x="3687469" y="4848636"/>
                          <a:pt x="2375511" y="4848636"/>
                        </a:cubicBezTo>
                        <a:cubicBezTo>
                          <a:pt x="1063553" y="4848636"/>
                          <a:pt x="0" y="3763232"/>
                          <a:pt x="0" y="2424318"/>
                        </a:cubicBezTo>
                        <a:cubicBezTo>
                          <a:pt x="0" y="1085404"/>
                          <a:pt x="1063553" y="0"/>
                          <a:pt x="2375511" y="0"/>
                        </a:cubicBezTo>
                        <a:close/>
                        <a:moveTo>
                          <a:pt x="2375511" y="824117"/>
                        </a:moveTo>
                        <a:cubicBezTo>
                          <a:pt x="1491745" y="824117"/>
                          <a:pt x="775311" y="1540551"/>
                          <a:pt x="775311" y="2424317"/>
                        </a:cubicBezTo>
                        <a:cubicBezTo>
                          <a:pt x="775311" y="3308083"/>
                          <a:pt x="1491745" y="4024517"/>
                          <a:pt x="2375511" y="4024517"/>
                        </a:cubicBezTo>
                        <a:cubicBezTo>
                          <a:pt x="3259277" y="4024517"/>
                          <a:pt x="3975711" y="3308083"/>
                          <a:pt x="3975711" y="2424317"/>
                        </a:cubicBezTo>
                        <a:cubicBezTo>
                          <a:pt x="3975711" y="1540551"/>
                          <a:pt x="3259277" y="824117"/>
                          <a:pt x="2375511" y="8241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 name="Group 15">
                    <a:extLst>
                      <a:ext uri="{FF2B5EF4-FFF2-40B4-BE49-F238E27FC236}">
                        <a16:creationId xmlns:a16="http://schemas.microsoft.com/office/drawing/2014/main" id="{F23E47F8-621A-4F7F-A803-DF69B06AD4AF}"/>
                      </a:ext>
                    </a:extLst>
                  </p:cNvPr>
                  <p:cNvGrpSpPr>
                    <a:grpSpLocks noChangeAspect="1"/>
                  </p:cNvGrpSpPr>
                  <p:nvPr/>
                </p:nvGrpSpPr>
                <p:grpSpPr bwMode="auto">
                  <a:xfrm rot="20727925">
                    <a:off x="1921913" y="724690"/>
                    <a:ext cx="5227637" cy="5229225"/>
                    <a:chOff x="1226" y="406"/>
                    <a:chExt cx="3293" cy="3294"/>
                  </a:xfrm>
                </p:grpSpPr>
                <p:sp>
                  <p:nvSpPr>
                    <p:cNvPr id="36" name="Freeform 16">
                      <a:extLst>
                        <a:ext uri="{FF2B5EF4-FFF2-40B4-BE49-F238E27FC236}">
                          <a16:creationId xmlns:a16="http://schemas.microsoft.com/office/drawing/2014/main" id="{17DB8127-6C90-40C6-8467-4670154B4B5F}"/>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solidFill>
                      <a:srgbClr val="44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7">
                      <a:extLst>
                        <a:ext uri="{FF2B5EF4-FFF2-40B4-BE49-F238E27FC236}">
                          <a16:creationId xmlns:a16="http://schemas.microsoft.com/office/drawing/2014/main" id="{2F6718F8-E770-4D16-9B61-0C1130054508}"/>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a:extLst>
                        <a:ext uri="{FF2B5EF4-FFF2-40B4-BE49-F238E27FC236}">
                          <a16:creationId xmlns:a16="http://schemas.microsoft.com/office/drawing/2014/main" id="{A7D8ED79-2828-4020-9196-99C27732115C}"/>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solidFill>
                      <a:srgbClr val="ED7D3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19">
                      <a:extLst>
                        <a:ext uri="{FF2B5EF4-FFF2-40B4-BE49-F238E27FC236}">
                          <a16:creationId xmlns:a16="http://schemas.microsoft.com/office/drawing/2014/main" id="{4EAB6617-F8C3-4F72-B247-BFAAC862F93E}"/>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0">
                      <a:extLst>
                        <a:ext uri="{FF2B5EF4-FFF2-40B4-BE49-F238E27FC236}">
                          <a16:creationId xmlns:a16="http://schemas.microsoft.com/office/drawing/2014/main" id="{B3805FDC-09E0-4B6C-B28C-688390462765}"/>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solidFill>
                      <a:srgbClr val="A5A5A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1">
                      <a:extLst>
                        <a:ext uri="{FF2B5EF4-FFF2-40B4-BE49-F238E27FC236}">
                          <a16:creationId xmlns:a16="http://schemas.microsoft.com/office/drawing/2014/main" id="{459C3FC2-A625-48F2-806C-74F4F3D52786}"/>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22">
                      <a:extLst>
                        <a:ext uri="{FF2B5EF4-FFF2-40B4-BE49-F238E27FC236}">
                          <a16:creationId xmlns:a16="http://schemas.microsoft.com/office/drawing/2014/main" id="{F33A786A-ADF0-4078-8CF0-32BE4997C9F2}"/>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solidFill>
                      <a:srgbClr val="FFC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3">
                      <a:extLst>
                        <a:ext uri="{FF2B5EF4-FFF2-40B4-BE49-F238E27FC236}">
                          <a16:creationId xmlns:a16="http://schemas.microsoft.com/office/drawing/2014/main" id="{EF9D87A9-E2F8-4766-8E07-CA078E25367A}"/>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33" name="Picture 25" descr="Smart Home Illustration 7190178 Vector Art at Vecteezy">
                  <a:extLst>
                    <a:ext uri="{FF2B5EF4-FFF2-40B4-BE49-F238E27FC236}">
                      <a16:creationId xmlns:a16="http://schemas.microsoft.com/office/drawing/2014/main" id="{E31659AF-E00C-4E77-837E-706BAA012A8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500" y1="56667" x2="70990" y2="71927"/>
                            </a14:backgroundRemoval>
                          </a14:imgEffect>
                        </a14:imgLayer>
                      </a14:imgProps>
                    </a:ext>
                    <a:ext uri="{28A0092B-C50C-407E-A947-70E740481C1C}">
                      <a14:useLocalDpi xmlns:a14="http://schemas.microsoft.com/office/drawing/2010/main" val="0"/>
                    </a:ext>
                  </a:extLst>
                </a:blip>
                <a:srcRect/>
                <a:stretch>
                  <a:fillRect/>
                </a:stretch>
              </p:blipFill>
              <p:spPr bwMode="auto">
                <a:xfrm>
                  <a:off x="3573175" y="2828650"/>
                  <a:ext cx="1431159" cy="1431159"/>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Industrial Robot Arm at Rs 1000000 | Industrial Robotic Arm in New Delhi |  ID: 18072085973">
                <a:extLst>
                  <a:ext uri="{FF2B5EF4-FFF2-40B4-BE49-F238E27FC236}">
                    <a16:creationId xmlns:a16="http://schemas.microsoft.com/office/drawing/2014/main" id="{0E5E80AE-7E60-4A4D-802F-01A0EF6B650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000" b="93600" l="10000" r="90000">
                            <a14:foregroundMark x1="66600" y1="9200" x2="66600" y2="9200"/>
                            <a14:foregroundMark x1="67000" y1="9400" x2="67000" y2="9400"/>
                            <a14:foregroundMark x1="65000" y1="8200" x2="65000" y2="8200"/>
                            <a14:foregroundMark x1="32600" y1="93600" x2="32600" y2="93600"/>
                            <a14:foregroundMark x1="28400" y1="90200" x2="28400" y2="902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698030" y="3050110"/>
                <a:ext cx="1161249" cy="103899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35" descr="Factory Worker, illustration, png | PNGWing">
              <a:extLst>
                <a:ext uri="{FF2B5EF4-FFF2-40B4-BE49-F238E27FC236}">
                  <a16:creationId xmlns:a16="http://schemas.microsoft.com/office/drawing/2014/main" id="{69BD7D8C-DAF2-425C-A4D9-002CDF10F8F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800000">
              <a:off x="700261" y="3134401"/>
              <a:ext cx="985838" cy="9858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9" descr="Smart technology for persons with disabilities abstract concept vector  illustration. Home automation, door and motion sensors, health monitoring  syste Stock Vector Image &amp; Art - Alamy">
              <a:extLst>
                <a:ext uri="{FF2B5EF4-FFF2-40B4-BE49-F238E27FC236}">
                  <a16:creationId xmlns:a16="http://schemas.microsoft.com/office/drawing/2014/main" id="{735B1D1B-B5C9-4008-9A2A-51F8A712F57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34000" y1="50625" x2="34000" y2="50625"/>
                          <a14:foregroundMark x1="33000" y1="50938" x2="33000" y2="50938"/>
                          <a14:foregroundMark x1="31667" y1="43438" x2="31667" y2="43438"/>
                          <a14:foregroundMark x1="29000" y1="41563" x2="29000" y2="41563"/>
                          <a14:foregroundMark x1="29000" y1="41563" x2="29000" y2="41563"/>
                          <a14:foregroundMark x1="30667" y1="36875" x2="30667" y2="36875"/>
                          <a14:foregroundMark x1="30667" y1="36875" x2="30667" y2="36875"/>
                          <a14:foregroundMark x1="57667" y1="31250" x2="57667" y2="31250"/>
                          <a14:foregroundMark x1="57667" y1="30625" x2="57667" y2="30625"/>
                          <a14:foregroundMark x1="57333" y1="30938" x2="57333" y2="30938"/>
                          <a14:foregroundMark x1="57333" y1="30938" x2="57333" y2="30938"/>
                          <a14:foregroundMark x1="56000" y1="31563" x2="56000" y2="31563"/>
                          <a14:foregroundMark x1="56000" y1="31563" x2="56000" y2="31563"/>
                          <a14:foregroundMark x1="31667" y1="45313" x2="31667" y2="45313"/>
                          <a14:foregroundMark x1="31667" y1="45313" x2="31667" y2="45313"/>
                          <a14:foregroundMark x1="31000" y1="50000" x2="31000" y2="50000"/>
                          <a14:foregroundMark x1="31000" y1="50000" x2="31000" y2="50000"/>
                          <a14:foregroundMark x1="40667" y1="42188" x2="40667" y2="42188"/>
                          <a14:foregroundMark x1="40667" y1="42188" x2="40667" y2="42188"/>
                          <a14:foregroundMark x1="39667" y1="40938" x2="39667" y2="40938"/>
                          <a14:foregroundMark x1="39667" y1="40938" x2="39667" y2="40938"/>
                          <a14:foregroundMark x1="42000" y1="40625" x2="42000" y2="40625"/>
                          <a14:foregroundMark x1="44000" y1="40625" x2="44000" y2="40625"/>
                          <a14:foregroundMark x1="47000" y1="62187" x2="47000" y2="62187"/>
                          <a14:foregroundMark x1="47000" y1="61875" x2="47000" y2="61875"/>
                          <a14:foregroundMark x1="45000" y1="58438" x2="45000" y2="58438"/>
                          <a14:foregroundMark x1="44000" y1="57188" x2="44000" y2="57188"/>
                          <a14:foregroundMark x1="40333" y1="55313" x2="40333" y2="55313"/>
                          <a14:foregroundMark x1="40000" y1="55313" x2="40000" y2="55313"/>
                          <a14:foregroundMark x1="39000" y1="55313" x2="38333" y2="56250"/>
                          <a14:foregroundMark x1="48667" y1="63750" x2="48667" y2="63750"/>
                          <a14:foregroundMark x1="49000" y1="71563" x2="49000" y2="71563"/>
                          <a14:foregroundMark x1="40000" y1="55000" x2="40000" y2="55000"/>
                          <a14:foregroundMark x1="21000" y1="44375" x2="24667" y2="54688"/>
                          <a14:foregroundMark x1="29333" y1="48750" x2="30667" y2="43125"/>
                          <a14:foregroundMark x1="34000" y1="49375" x2="44000" y2="39063"/>
                          <a14:foregroundMark x1="62333" y1="63125" x2="61667" y2="61250"/>
                          <a14:foregroundMark x1="60667" y1="32500" x2="59333" y2="28125"/>
                          <a14:foregroundMark x1="32333" y1="54375" x2="39333" y2="54688"/>
                          <a14:foregroundMark x1="40333" y1="53438" x2="46000" y2="68125"/>
                          <a14:foregroundMark x1="45000" y1="63125" x2="46333" y2="69063"/>
                        </a14:backgroundRemoval>
                      </a14:imgEffect>
                    </a14:imgLayer>
                  </a14:imgProps>
                </a:ext>
                <a:ext uri="{28A0092B-C50C-407E-A947-70E740481C1C}">
                  <a14:useLocalDpi xmlns:a14="http://schemas.microsoft.com/office/drawing/2010/main" val="0"/>
                </a:ext>
              </a:extLst>
            </a:blip>
            <a:srcRect/>
            <a:stretch>
              <a:fillRect/>
            </a:stretch>
          </p:blipFill>
          <p:spPr bwMode="auto">
            <a:xfrm>
              <a:off x="3446849" y="2841535"/>
              <a:ext cx="1534030" cy="1636299"/>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Freeform 20">
            <a:extLst>
              <a:ext uri="{FF2B5EF4-FFF2-40B4-BE49-F238E27FC236}">
                <a16:creationId xmlns:a16="http://schemas.microsoft.com/office/drawing/2014/main" id="{24B873B1-C380-4DB0-8214-28B614859808}"/>
              </a:ext>
            </a:extLst>
          </p:cNvPr>
          <p:cNvSpPr>
            <a:spLocks/>
          </p:cNvSpPr>
          <p:nvPr/>
        </p:nvSpPr>
        <p:spPr bwMode="auto">
          <a:xfrm rot="13535186">
            <a:off x="5080311" y="-1686457"/>
            <a:ext cx="10964817" cy="10781875"/>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solidFill>
            <a:srgbClr val="A5A5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
            <a:extLst>
              <a:ext uri="{FF2B5EF4-FFF2-40B4-BE49-F238E27FC236}">
                <a16:creationId xmlns:a16="http://schemas.microsoft.com/office/drawing/2014/main" id="{16FC3E60-0F4D-4AFD-8EDB-35E8DAB4DDE6}"/>
              </a:ext>
            </a:extLst>
          </p:cNvPr>
          <p:cNvSpPr>
            <a:spLocks/>
          </p:cNvSpPr>
          <p:nvPr/>
        </p:nvSpPr>
        <p:spPr bwMode="auto">
          <a:xfrm rot="13535186">
            <a:off x="3897034" y="1087534"/>
            <a:ext cx="5206978" cy="51201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solidFill>
            <a:srgbClr val="A5A5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TextBox 22">
            <a:extLst>
              <a:ext uri="{FF2B5EF4-FFF2-40B4-BE49-F238E27FC236}">
                <a16:creationId xmlns:a16="http://schemas.microsoft.com/office/drawing/2014/main" id="{E0F1F00B-6B4C-4C3E-B489-6563F120867E}"/>
              </a:ext>
            </a:extLst>
          </p:cNvPr>
          <p:cNvSpPr txBox="1"/>
          <p:nvPr/>
        </p:nvSpPr>
        <p:spPr>
          <a:xfrm>
            <a:off x="6890010" y="174491"/>
            <a:ext cx="5172075" cy="584775"/>
          </a:xfrm>
          <a:prstGeom prst="rect">
            <a:avLst/>
          </a:prstGeom>
          <a:noFill/>
        </p:spPr>
        <p:txBody>
          <a:bodyPr wrap="square" rtlCol="0">
            <a:spAutoFit/>
          </a:bodyPr>
          <a:lstStyle/>
          <a:p>
            <a:pPr algn="ctr"/>
            <a:r>
              <a:rPr lang="en-US" sz="3200" dirty="0">
                <a:solidFill>
                  <a:schemeClr val="bg1"/>
                </a:solidFill>
                <a:latin typeface="Aharoni" panose="02010803020104030203" pitchFamily="2" charset="-79"/>
                <a:cs typeface="Aharoni" panose="02010803020104030203" pitchFamily="2" charset="-79"/>
              </a:rPr>
              <a:t>Robotic</a:t>
            </a:r>
          </a:p>
        </p:txBody>
      </p:sp>
      <p:sp>
        <p:nvSpPr>
          <p:cNvPr id="2" name="TextBox 1">
            <a:extLst>
              <a:ext uri="{FF2B5EF4-FFF2-40B4-BE49-F238E27FC236}">
                <a16:creationId xmlns:a16="http://schemas.microsoft.com/office/drawing/2014/main" id="{20AF6E15-2EBC-4253-AB77-BD7BAED40B79}"/>
              </a:ext>
            </a:extLst>
          </p:cNvPr>
          <p:cNvSpPr txBox="1"/>
          <p:nvPr/>
        </p:nvSpPr>
        <p:spPr>
          <a:xfrm>
            <a:off x="6814770" y="1076960"/>
            <a:ext cx="4838325" cy="1200329"/>
          </a:xfrm>
          <a:prstGeom prst="rect">
            <a:avLst/>
          </a:prstGeom>
          <a:noFill/>
        </p:spPr>
        <p:txBody>
          <a:bodyPr wrap="square" rtlCol="0">
            <a:spAutoFit/>
          </a:bodyPr>
          <a:lstStyle/>
          <a:p>
            <a:r>
              <a:rPr lang="en-US" sz="1800" dirty="0">
                <a:solidFill>
                  <a:schemeClr val="bg1"/>
                </a:solidFill>
                <a:latin typeface="Abadi" panose="020B0604020104020204" pitchFamily="34" charset="0"/>
              </a:rPr>
              <a:t>Easily to integrate for robotic ,</a:t>
            </a:r>
            <a:r>
              <a:rPr lang="en-US" b="0" i="0" dirty="0">
                <a:solidFill>
                  <a:srgbClr val="E8E8E8"/>
                </a:solidFill>
                <a:effectLst/>
                <a:latin typeface="Abadi" panose="020B0604020104020204" pitchFamily="34" charset="0"/>
              </a:rPr>
              <a:t> ranging from optimizing production processes and enhancing efficiency to facilitating remote monitoring and assistance.</a:t>
            </a:r>
            <a:endParaRPr lang="en-US" sz="1800" dirty="0">
              <a:solidFill>
                <a:schemeClr val="bg1"/>
              </a:solidFill>
              <a:latin typeface="Abadi" panose="020B0604020104020204" pitchFamily="34" charset="0"/>
            </a:endParaRPr>
          </a:p>
        </p:txBody>
      </p:sp>
      <p:pic>
        <p:nvPicPr>
          <p:cNvPr id="41" name="Picture 2" descr="D&amp;I 4.0: let's welcome our new robotic co-workers | Intech Network">
            <a:extLst>
              <a:ext uri="{FF2B5EF4-FFF2-40B4-BE49-F238E27FC236}">
                <a16:creationId xmlns:a16="http://schemas.microsoft.com/office/drawing/2014/main" id="{6508119D-1812-4141-BD04-C3560A8E709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3375" b="90000" l="7930" r="93711">
                        <a14:foregroundMark x1="38320" y1="7250" x2="38320" y2="7250"/>
                        <a14:foregroundMark x1="37695" y1="7062" x2="37695" y2="7062"/>
                        <a14:foregroundMark x1="37695" y1="7062" x2="37695" y2="7062"/>
                        <a14:foregroundMark x1="37695" y1="7062" x2="37695" y2="7062"/>
                        <a14:foregroundMark x1="37695" y1="7062" x2="37695" y2="7062"/>
                        <a14:foregroundMark x1="37695" y1="7062" x2="37695" y2="7062"/>
                        <a14:foregroundMark x1="34727" y1="13188" x2="34727" y2="13188"/>
                        <a14:foregroundMark x1="34727" y1="13188" x2="34727" y2="13188"/>
                        <a14:foregroundMark x1="35156" y1="15188" x2="35156" y2="15188"/>
                        <a14:foregroundMark x1="35156" y1="15188" x2="35156" y2="15188"/>
                        <a14:foregroundMark x1="34961" y1="15500" x2="34961" y2="15500"/>
                        <a14:foregroundMark x1="34961" y1="15500" x2="34961" y2="15500"/>
                        <a14:foregroundMark x1="34336" y1="13500" x2="34336" y2="13500"/>
                        <a14:foregroundMark x1="34336" y1="13500" x2="34336" y2="13500"/>
                        <a14:foregroundMark x1="34336" y1="13500" x2="34336" y2="13500"/>
                        <a14:foregroundMark x1="34336" y1="13500" x2="34336" y2="13500"/>
                        <a14:foregroundMark x1="34336" y1="13500" x2="34336" y2="13500"/>
                        <a14:foregroundMark x1="44453" y1="5375" x2="44141" y2="5250"/>
                        <a14:foregroundMark x1="43828" y1="5250" x2="43828" y2="5250"/>
                        <a14:foregroundMark x1="43477" y1="4563" x2="43477" y2="4563"/>
                        <a14:foregroundMark x1="43477" y1="4063" x2="43477" y2="4063"/>
                        <a14:foregroundMark x1="43281" y1="4063" x2="43164" y2="3562"/>
                        <a14:foregroundMark x1="43477" y1="5375" x2="43477" y2="5375"/>
                        <a14:foregroundMark x1="43477" y1="5375" x2="43477" y2="5375"/>
                        <a14:foregroundMark x1="43477" y1="5375" x2="43477" y2="5375"/>
                        <a14:foregroundMark x1="44336" y1="4563" x2="44336" y2="4563"/>
                        <a14:foregroundMark x1="44336" y1="4563" x2="44336" y2="4563"/>
                        <a14:foregroundMark x1="44336" y1="3875" x2="44336" y2="3875"/>
                        <a14:foregroundMark x1="44336" y1="3875" x2="44336" y2="3875"/>
                        <a14:foregroundMark x1="44336" y1="3875" x2="44336" y2="3875"/>
                        <a14:foregroundMark x1="44336" y1="3875" x2="44336" y2="3875"/>
                        <a14:foregroundMark x1="44219" y1="3375" x2="44219" y2="3375"/>
                        <a14:foregroundMark x1="11016" y1="74625" x2="11016" y2="74625"/>
                        <a14:foregroundMark x1="9414" y1="77813" x2="9414" y2="77813"/>
                        <a14:foregroundMark x1="9648" y1="77813" x2="9648" y2="77813"/>
                        <a14:foregroundMark x1="9648" y1="77813" x2="9648" y2="77813"/>
                        <a14:foregroundMark x1="8906" y1="75625" x2="8906" y2="75625"/>
                        <a14:foregroundMark x1="8906" y1="75625" x2="8906" y2="75625"/>
                        <a14:foregroundMark x1="8906" y1="75625" x2="8906" y2="75625"/>
                        <a14:foregroundMark x1="8906" y1="77125" x2="8906" y2="77125"/>
                        <a14:foregroundMark x1="8984" y1="77313" x2="8984" y2="77313"/>
                        <a14:foregroundMark x1="8984" y1="77313" x2="8984" y2="77313"/>
                        <a14:foregroundMark x1="8984" y1="77313" x2="8984" y2="77313"/>
                        <a14:foregroundMark x1="8984" y1="77313" x2="8984" y2="77313"/>
                        <a14:foregroundMark x1="8359" y1="77125" x2="8359" y2="77125"/>
                        <a14:foregroundMark x1="8359" y1="76438" x2="8359" y2="76438"/>
                        <a14:foregroundMark x1="8672" y1="74063" x2="8672" y2="74063"/>
                        <a14:foregroundMark x1="9531" y1="72750" x2="9531" y2="72750"/>
                        <a14:foregroundMark x1="9531" y1="72750" x2="11445" y2="85375"/>
                        <a14:foregroundMark x1="11445" y1="85375" x2="7930" y2="75625"/>
                        <a14:foregroundMark x1="10156" y1="82875" x2="9844" y2="70375"/>
                        <a14:foregroundMark x1="9844" y1="70375" x2="9844" y2="70375"/>
                        <a14:foregroundMark x1="89688" y1="32563" x2="93125" y2="40625"/>
                        <a14:foregroundMark x1="93125" y1="40625" x2="93438" y2="50688"/>
                        <a14:foregroundMark x1="93438" y1="50688" x2="90547" y2="68688"/>
                        <a14:foregroundMark x1="89724" y1="63279" x2="89102" y2="59188"/>
                        <a14:foregroundMark x1="90547" y1="68688" x2="89786" y2="63686"/>
                        <a14:foregroundMark x1="89102" y1="59188" x2="89023" y2="33250"/>
                        <a14:foregroundMark x1="89023" y1="33250" x2="89180" y2="33063"/>
                        <a14:foregroundMark x1="91914" y1="33438" x2="94492" y2="41500"/>
                        <a14:foregroundMark x1="94492" y1="41500" x2="93711" y2="59062"/>
                        <a14:foregroundMark x1="93711" y1="59062" x2="92422" y2="62125"/>
                        <a14:backgroundMark x1="28086" y1="85063" x2="31953" y2="81438"/>
                        <a14:backgroundMark x1="31953" y1="81438" x2="42773" y2="84625"/>
                        <a14:backgroundMark x1="42773" y1="84625" x2="29961" y2="86563"/>
                        <a14:backgroundMark x1="29961" y1="86563" x2="28398" y2="85438"/>
                        <a14:backgroundMark x1="42539" y1="63125" x2="42109" y2="63125"/>
                        <a14:backgroundMark x1="83281" y1="65313" x2="83477" y2="65500"/>
                        <a14:backgroundMark x1="81250" y1="61625" x2="82305" y2="61438"/>
                        <a14:backgroundMark x1="90234" y1="62438" x2="90430" y2="62625"/>
                      </a14:backgroundRemoval>
                    </a14:imgEffect>
                  </a14:imgLayer>
                </a14:imgProps>
              </a:ext>
              <a:ext uri="{28A0092B-C50C-407E-A947-70E740481C1C}">
                <a14:useLocalDpi xmlns:a14="http://schemas.microsoft.com/office/drawing/2010/main" val="0"/>
              </a:ext>
            </a:extLst>
          </a:blip>
          <a:srcRect/>
          <a:stretch>
            <a:fillRect/>
          </a:stretch>
        </p:blipFill>
        <p:spPr bwMode="auto">
          <a:xfrm>
            <a:off x="5813989" y="2419204"/>
            <a:ext cx="6813298" cy="4258311"/>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48FD7AC6-6706-4E82-9854-3881CE9B7C93}"/>
              </a:ext>
            </a:extLst>
          </p:cNvPr>
          <p:cNvSpPr>
            <a:spLocks noGrp="1"/>
          </p:cNvSpPr>
          <p:nvPr>
            <p:ph type="dt" sz="half" idx="10"/>
          </p:nvPr>
        </p:nvSpPr>
        <p:spPr/>
        <p:txBody>
          <a:bodyPr/>
          <a:lstStyle/>
          <a:p>
            <a:fld id="{4EB68F00-57AF-4EB0-B9DD-68E743436A78}" type="datetime1">
              <a:rPr lang="en-US" smtClean="0"/>
              <a:t>10/12/2024</a:t>
            </a:fld>
            <a:endParaRPr lang="en-US"/>
          </a:p>
        </p:txBody>
      </p:sp>
      <p:sp>
        <p:nvSpPr>
          <p:cNvPr id="4" name="Slide Number Placeholder 3">
            <a:extLst>
              <a:ext uri="{FF2B5EF4-FFF2-40B4-BE49-F238E27FC236}">
                <a16:creationId xmlns:a16="http://schemas.microsoft.com/office/drawing/2014/main" id="{F89513AE-37DD-486C-8079-F2F9C50B1CD2}"/>
              </a:ext>
            </a:extLst>
          </p:cNvPr>
          <p:cNvSpPr>
            <a:spLocks noGrp="1"/>
          </p:cNvSpPr>
          <p:nvPr>
            <p:ph type="sldNum" sz="quarter" idx="12"/>
          </p:nvPr>
        </p:nvSpPr>
        <p:spPr/>
        <p:txBody>
          <a:bodyPr/>
          <a:lstStyle/>
          <a:p>
            <a:fld id="{1B8B922A-F885-463B-AE47-682202411510}" type="slidenum">
              <a:rPr lang="en-US" smtClean="0"/>
              <a:t>28</a:t>
            </a:fld>
            <a:endParaRPr lang="en-US"/>
          </a:p>
        </p:txBody>
      </p:sp>
    </p:spTree>
    <p:extLst>
      <p:ext uri="{BB962C8B-B14F-4D97-AF65-F5344CB8AC3E}">
        <p14:creationId xmlns:p14="http://schemas.microsoft.com/office/powerpoint/2010/main" val="3126079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45" name="Freeform 20">
            <a:extLst>
              <a:ext uri="{FF2B5EF4-FFF2-40B4-BE49-F238E27FC236}">
                <a16:creationId xmlns:a16="http://schemas.microsoft.com/office/drawing/2014/main" id="{24B873B1-C380-4DB0-8214-28B614859808}"/>
              </a:ext>
            </a:extLst>
          </p:cNvPr>
          <p:cNvSpPr>
            <a:spLocks/>
          </p:cNvSpPr>
          <p:nvPr/>
        </p:nvSpPr>
        <p:spPr bwMode="auto">
          <a:xfrm rot="13535186">
            <a:off x="3280131" y="2597424"/>
            <a:ext cx="2013625" cy="1980029"/>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solidFill>
            <a:srgbClr val="A5A5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
            <a:extLst>
              <a:ext uri="{FF2B5EF4-FFF2-40B4-BE49-F238E27FC236}">
                <a16:creationId xmlns:a16="http://schemas.microsoft.com/office/drawing/2014/main" id="{16FC3E60-0F4D-4AFD-8EDB-35E8DAB4DDE6}"/>
              </a:ext>
            </a:extLst>
          </p:cNvPr>
          <p:cNvSpPr>
            <a:spLocks/>
          </p:cNvSpPr>
          <p:nvPr/>
        </p:nvSpPr>
        <p:spPr bwMode="auto">
          <a:xfrm rot="13535186">
            <a:off x="3260799" y="2601578"/>
            <a:ext cx="2043376" cy="2009283"/>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solidFill>
            <a:srgbClr val="A5A5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DC0DD646-2504-452F-8241-175D5A2747DB}"/>
              </a:ext>
            </a:extLst>
          </p:cNvPr>
          <p:cNvGrpSpPr/>
          <p:nvPr/>
        </p:nvGrpSpPr>
        <p:grpSpPr>
          <a:xfrm rot="5400000">
            <a:off x="517349" y="1456790"/>
            <a:ext cx="4429114" cy="4398563"/>
            <a:chOff x="551765" y="1510429"/>
            <a:chExt cx="4429114" cy="4398563"/>
          </a:xfrm>
        </p:grpSpPr>
        <p:sp>
          <p:nvSpPr>
            <p:cNvPr id="26" name="TextBox 25">
              <a:extLst>
                <a:ext uri="{FF2B5EF4-FFF2-40B4-BE49-F238E27FC236}">
                  <a16:creationId xmlns:a16="http://schemas.microsoft.com/office/drawing/2014/main" id="{8942CF40-C5D9-4713-B3ED-5737E149D12C}"/>
                </a:ext>
              </a:extLst>
            </p:cNvPr>
            <p:cNvSpPr txBox="1"/>
            <p:nvPr/>
          </p:nvSpPr>
          <p:spPr>
            <a:xfrm rot="16200000">
              <a:off x="2129742" y="3381648"/>
              <a:ext cx="1108243" cy="523220"/>
            </a:xfrm>
            <a:prstGeom prst="rect">
              <a:avLst/>
            </a:prstGeom>
            <a:noFill/>
          </p:spPr>
          <p:txBody>
            <a:bodyPr wrap="square" rtlCol="0">
              <a:spAutoFit/>
            </a:bodyPr>
            <a:lstStyle/>
            <a:p>
              <a:pPr algn="ctr"/>
              <a:r>
                <a:rPr lang="en-US" sz="2800" dirty="0">
                  <a:solidFill>
                    <a:srgbClr val="EBF4F6"/>
                  </a:solidFill>
                </a:rPr>
                <a:t> I O T</a:t>
              </a:r>
              <a:endParaRPr lang="en-US" dirty="0"/>
            </a:p>
          </p:txBody>
        </p:sp>
        <p:grpSp>
          <p:nvGrpSpPr>
            <p:cNvPr id="27" name="Group 26">
              <a:extLst>
                <a:ext uri="{FF2B5EF4-FFF2-40B4-BE49-F238E27FC236}">
                  <a16:creationId xmlns:a16="http://schemas.microsoft.com/office/drawing/2014/main" id="{2C91C6A4-0775-404D-AB45-18CC29553C76}"/>
                </a:ext>
              </a:extLst>
            </p:cNvPr>
            <p:cNvGrpSpPr/>
            <p:nvPr/>
          </p:nvGrpSpPr>
          <p:grpSpPr>
            <a:xfrm rot="16200000">
              <a:off x="484582" y="1577612"/>
              <a:ext cx="4398563" cy="4264198"/>
              <a:chOff x="605771" y="1495904"/>
              <a:chExt cx="4398563" cy="4264198"/>
            </a:xfrm>
          </p:grpSpPr>
          <p:grpSp>
            <p:nvGrpSpPr>
              <p:cNvPr id="30" name="Group 29">
                <a:extLst>
                  <a:ext uri="{FF2B5EF4-FFF2-40B4-BE49-F238E27FC236}">
                    <a16:creationId xmlns:a16="http://schemas.microsoft.com/office/drawing/2014/main" id="{DF09F3C2-EAAF-4A71-83B6-E132D2E125EE}"/>
                  </a:ext>
                </a:extLst>
              </p:cNvPr>
              <p:cNvGrpSpPr/>
              <p:nvPr/>
            </p:nvGrpSpPr>
            <p:grpSpPr>
              <a:xfrm rot="10800000">
                <a:off x="605771" y="1495904"/>
                <a:ext cx="4398563" cy="4264198"/>
                <a:chOff x="605771" y="1495904"/>
                <a:chExt cx="4398563" cy="4264198"/>
              </a:xfrm>
            </p:grpSpPr>
            <p:grpSp>
              <p:nvGrpSpPr>
                <p:cNvPr id="32" name="Group 31">
                  <a:extLst>
                    <a:ext uri="{FF2B5EF4-FFF2-40B4-BE49-F238E27FC236}">
                      <a16:creationId xmlns:a16="http://schemas.microsoft.com/office/drawing/2014/main" id="{F3998EB1-3C90-4D59-A147-101591131969}"/>
                    </a:ext>
                  </a:extLst>
                </p:cNvPr>
                <p:cNvGrpSpPr/>
                <p:nvPr/>
              </p:nvGrpSpPr>
              <p:grpSpPr>
                <a:xfrm rot="3607261">
                  <a:off x="606419" y="1495256"/>
                  <a:ext cx="4264198" cy="4265493"/>
                  <a:chOff x="1921913" y="724690"/>
                  <a:chExt cx="5227637" cy="5229225"/>
                </a:xfrm>
              </p:grpSpPr>
              <p:sp>
                <p:nvSpPr>
                  <p:cNvPr id="34" name="Freeform: Shape 33">
                    <a:extLst>
                      <a:ext uri="{FF2B5EF4-FFF2-40B4-BE49-F238E27FC236}">
                        <a16:creationId xmlns:a16="http://schemas.microsoft.com/office/drawing/2014/main" id="{49D2A724-8750-4B75-A7A2-EA864DF43957}"/>
                      </a:ext>
                    </a:extLst>
                  </p:cNvPr>
                  <p:cNvSpPr/>
                  <p:nvPr/>
                </p:nvSpPr>
                <p:spPr>
                  <a:xfrm rot="20295124">
                    <a:off x="2160221" y="805693"/>
                    <a:ext cx="4751022" cy="4848636"/>
                  </a:xfrm>
                  <a:custGeom>
                    <a:avLst/>
                    <a:gdLst>
                      <a:gd name="connsiteX0" fmla="*/ 2375511 w 4751022"/>
                      <a:gd name="connsiteY0" fmla="*/ 0 h 4848636"/>
                      <a:gd name="connsiteX1" fmla="*/ 4751022 w 4751022"/>
                      <a:gd name="connsiteY1" fmla="*/ 2424318 h 4848636"/>
                      <a:gd name="connsiteX2" fmla="*/ 2375511 w 4751022"/>
                      <a:gd name="connsiteY2" fmla="*/ 4848636 h 4848636"/>
                      <a:gd name="connsiteX3" fmla="*/ 0 w 4751022"/>
                      <a:gd name="connsiteY3" fmla="*/ 2424318 h 4848636"/>
                      <a:gd name="connsiteX4" fmla="*/ 2375511 w 4751022"/>
                      <a:gd name="connsiteY4" fmla="*/ 0 h 4848636"/>
                      <a:gd name="connsiteX5" fmla="*/ 2375511 w 4751022"/>
                      <a:gd name="connsiteY5" fmla="*/ 824117 h 4848636"/>
                      <a:gd name="connsiteX6" fmla="*/ 775311 w 4751022"/>
                      <a:gd name="connsiteY6" fmla="*/ 2424317 h 4848636"/>
                      <a:gd name="connsiteX7" fmla="*/ 2375511 w 4751022"/>
                      <a:gd name="connsiteY7" fmla="*/ 4024517 h 4848636"/>
                      <a:gd name="connsiteX8" fmla="*/ 3975711 w 4751022"/>
                      <a:gd name="connsiteY8" fmla="*/ 2424317 h 4848636"/>
                      <a:gd name="connsiteX9" fmla="*/ 2375511 w 4751022"/>
                      <a:gd name="connsiteY9" fmla="*/ 824117 h 484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1022" h="4848636">
                        <a:moveTo>
                          <a:pt x="2375511" y="0"/>
                        </a:moveTo>
                        <a:cubicBezTo>
                          <a:pt x="3687469" y="0"/>
                          <a:pt x="4751022" y="1085404"/>
                          <a:pt x="4751022" y="2424318"/>
                        </a:cubicBezTo>
                        <a:cubicBezTo>
                          <a:pt x="4751022" y="3763232"/>
                          <a:pt x="3687469" y="4848636"/>
                          <a:pt x="2375511" y="4848636"/>
                        </a:cubicBezTo>
                        <a:cubicBezTo>
                          <a:pt x="1063553" y="4848636"/>
                          <a:pt x="0" y="3763232"/>
                          <a:pt x="0" y="2424318"/>
                        </a:cubicBezTo>
                        <a:cubicBezTo>
                          <a:pt x="0" y="1085404"/>
                          <a:pt x="1063553" y="0"/>
                          <a:pt x="2375511" y="0"/>
                        </a:cubicBezTo>
                        <a:close/>
                        <a:moveTo>
                          <a:pt x="2375511" y="824117"/>
                        </a:moveTo>
                        <a:cubicBezTo>
                          <a:pt x="1491745" y="824117"/>
                          <a:pt x="775311" y="1540551"/>
                          <a:pt x="775311" y="2424317"/>
                        </a:cubicBezTo>
                        <a:cubicBezTo>
                          <a:pt x="775311" y="3308083"/>
                          <a:pt x="1491745" y="4024517"/>
                          <a:pt x="2375511" y="4024517"/>
                        </a:cubicBezTo>
                        <a:cubicBezTo>
                          <a:pt x="3259277" y="4024517"/>
                          <a:pt x="3975711" y="3308083"/>
                          <a:pt x="3975711" y="2424317"/>
                        </a:cubicBezTo>
                        <a:cubicBezTo>
                          <a:pt x="3975711" y="1540551"/>
                          <a:pt x="3259277" y="824117"/>
                          <a:pt x="2375511" y="8241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 name="Group 15">
                    <a:extLst>
                      <a:ext uri="{FF2B5EF4-FFF2-40B4-BE49-F238E27FC236}">
                        <a16:creationId xmlns:a16="http://schemas.microsoft.com/office/drawing/2014/main" id="{F23E47F8-621A-4F7F-A803-DF69B06AD4AF}"/>
                      </a:ext>
                    </a:extLst>
                  </p:cNvPr>
                  <p:cNvGrpSpPr>
                    <a:grpSpLocks noChangeAspect="1"/>
                  </p:cNvGrpSpPr>
                  <p:nvPr/>
                </p:nvGrpSpPr>
                <p:grpSpPr bwMode="auto">
                  <a:xfrm rot="20727925">
                    <a:off x="1921913" y="724690"/>
                    <a:ext cx="5227637" cy="5229225"/>
                    <a:chOff x="1226" y="406"/>
                    <a:chExt cx="3293" cy="3294"/>
                  </a:xfrm>
                </p:grpSpPr>
                <p:sp>
                  <p:nvSpPr>
                    <p:cNvPr id="36" name="Freeform 16">
                      <a:extLst>
                        <a:ext uri="{FF2B5EF4-FFF2-40B4-BE49-F238E27FC236}">
                          <a16:creationId xmlns:a16="http://schemas.microsoft.com/office/drawing/2014/main" id="{17DB8127-6C90-40C6-8467-4670154B4B5F}"/>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solidFill>
                      <a:srgbClr val="44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7">
                      <a:extLst>
                        <a:ext uri="{FF2B5EF4-FFF2-40B4-BE49-F238E27FC236}">
                          <a16:creationId xmlns:a16="http://schemas.microsoft.com/office/drawing/2014/main" id="{2F6718F8-E770-4D16-9B61-0C1130054508}"/>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a:extLst>
                        <a:ext uri="{FF2B5EF4-FFF2-40B4-BE49-F238E27FC236}">
                          <a16:creationId xmlns:a16="http://schemas.microsoft.com/office/drawing/2014/main" id="{A7D8ED79-2828-4020-9196-99C27732115C}"/>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solidFill>
                      <a:srgbClr val="ED7D3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19">
                      <a:extLst>
                        <a:ext uri="{FF2B5EF4-FFF2-40B4-BE49-F238E27FC236}">
                          <a16:creationId xmlns:a16="http://schemas.microsoft.com/office/drawing/2014/main" id="{4EAB6617-F8C3-4F72-B247-BFAAC862F93E}"/>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0">
                      <a:extLst>
                        <a:ext uri="{FF2B5EF4-FFF2-40B4-BE49-F238E27FC236}">
                          <a16:creationId xmlns:a16="http://schemas.microsoft.com/office/drawing/2014/main" id="{B3805FDC-09E0-4B6C-B28C-688390462765}"/>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solidFill>
                      <a:srgbClr val="A5A5A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1">
                      <a:extLst>
                        <a:ext uri="{FF2B5EF4-FFF2-40B4-BE49-F238E27FC236}">
                          <a16:creationId xmlns:a16="http://schemas.microsoft.com/office/drawing/2014/main" id="{459C3FC2-A625-48F2-806C-74F4F3D52786}"/>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22">
                      <a:extLst>
                        <a:ext uri="{FF2B5EF4-FFF2-40B4-BE49-F238E27FC236}">
                          <a16:creationId xmlns:a16="http://schemas.microsoft.com/office/drawing/2014/main" id="{F33A786A-ADF0-4078-8CF0-32BE4997C9F2}"/>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solidFill>
                      <a:srgbClr val="FFC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3">
                      <a:extLst>
                        <a:ext uri="{FF2B5EF4-FFF2-40B4-BE49-F238E27FC236}">
                          <a16:creationId xmlns:a16="http://schemas.microsoft.com/office/drawing/2014/main" id="{EF9D87A9-E2F8-4766-8E07-CA078E25367A}"/>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33" name="Picture 25" descr="Smart Home Illustration 7190178 Vector Art at Vecteezy">
                  <a:extLst>
                    <a:ext uri="{FF2B5EF4-FFF2-40B4-BE49-F238E27FC236}">
                      <a16:creationId xmlns:a16="http://schemas.microsoft.com/office/drawing/2014/main" id="{E31659AF-E00C-4E77-837E-706BAA012A8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500" y1="56667" x2="70990" y2="71927"/>
                            </a14:backgroundRemoval>
                          </a14:imgEffect>
                        </a14:imgLayer>
                      </a14:imgProps>
                    </a:ext>
                    <a:ext uri="{28A0092B-C50C-407E-A947-70E740481C1C}">
                      <a14:useLocalDpi xmlns:a14="http://schemas.microsoft.com/office/drawing/2010/main" val="0"/>
                    </a:ext>
                  </a:extLst>
                </a:blip>
                <a:srcRect/>
                <a:stretch>
                  <a:fillRect/>
                </a:stretch>
              </p:blipFill>
              <p:spPr bwMode="auto">
                <a:xfrm>
                  <a:off x="3573175" y="2828650"/>
                  <a:ext cx="1431159" cy="1431159"/>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Industrial Robot Arm at Rs 1000000 | Industrial Robotic Arm in New Delhi |  ID: 18072085973">
                <a:extLst>
                  <a:ext uri="{FF2B5EF4-FFF2-40B4-BE49-F238E27FC236}">
                    <a16:creationId xmlns:a16="http://schemas.microsoft.com/office/drawing/2014/main" id="{0E5E80AE-7E60-4A4D-802F-01A0EF6B650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000" b="93600" l="10000" r="90000">
                            <a14:foregroundMark x1="66600" y1="9200" x2="66600" y2="9200"/>
                            <a14:foregroundMark x1="67000" y1="9400" x2="67000" y2="9400"/>
                            <a14:foregroundMark x1="65000" y1="8200" x2="65000" y2="8200"/>
                            <a14:foregroundMark x1="32600" y1="93600" x2="32600" y2="93600"/>
                            <a14:foregroundMark x1="28400" y1="90200" x2="28400" y2="902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698030" y="3050110"/>
                <a:ext cx="1161249" cy="103899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35" descr="Factory Worker, illustration, png | PNGWing">
              <a:extLst>
                <a:ext uri="{FF2B5EF4-FFF2-40B4-BE49-F238E27FC236}">
                  <a16:creationId xmlns:a16="http://schemas.microsoft.com/office/drawing/2014/main" id="{69BD7D8C-DAF2-425C-A4D9-002CDF10F8F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800000">
              <a:off x="700261" y="3134401"/>
              <a:ext cx="985838" cy="9858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9" descr="Smart technology for persons with disabilities abstract concept vector  illustration. Home automation, door and motion sensors, health monitoring  syste Stock Vector Image &amp; Art - Alamy">
              <a:extLst>
                <a:ext uri="{FF2B5EF4-FFF2-40B4-BE49-F238E27FC236}">
                  <a16:creationId xmlns:a16="http://schemas.microsoft.com/office/drawing/2014/main" id="{735B1D1B-B5C9-4008-9A2A-51F8A712F57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34000" y1="50625" x2="34000" y2="50625"/>
                          <a14:foregroundMark x1="33000" y1="50938" x2="33000" y2="50938"/>
                          <a14:foregroundMark x1="31667" y1="43438" x2="31667" y2="43438"/>
                          <a14:foregroundMark x1="29000" y1="41563" x2="29000" y2="41563"/>
                          <a14:foregroundMark x1="29000" y1="41563" x2="29000" y2="41563"/>
                          <a14:foregroundMark x1="30667" y1="36875" x2="30667" y2="36875"/>
                          <a14:foregroundMark x1="30667" y1="36875" x2="30667" y2="36875"/>
                          <a14:foregroundMark x1="57667" y1="31250" x2="57667" y2="31250"/>
                          <a14:foregroundMark x1="57667" y1="30625" x2="57667" y2="30625"/>
                          <a14:foregroundMark x1="57333" y1="30938" x2="57333" y2="30938"/>
                          <a14:foregroundMark x1="57333" y1="30938" x2="57333" y2="30938"/>
                          <a14:foregroundMark x1="56000" y1="31563" x2="56000" y2="31563"/>
                          <a14:foregroundMark x1="56000" y1="31563" x2="56000" y2="31563"/>
                          <a14:foregroundMark x1="31667" y1="45313" x2="31667" y2="45313"/>
                          <a14:foregroundMark x1="31667" y1="45313" x2="31667" y2="45313"/>
                          <a14:foregroundMark x1="31000" y1="50000" x2="31000" y2="50000"/>
                          <a14:foregroundMark x1="31000" y1="50000" x2="31000" y2="50000"/>
                          <a14:foregroundMark x1="40667" y1="42188" x2="40667" y2="42188"/>
                          <a14:foregroundMark x1="40667" y1="42188" x2="40667" y2="42188"/>
                          <a14:foregroundMark x1="39667" y1="40938" x2="39667" y2="40938"/>
                          <a14:foregroundMark x1="39667" y1="40938" x2="39667" y2="40938"/>
                          <a14:foregroundMark x1="42000" y1="40625" x2="42000" y2="40625"/>
                          <a14:foregroundMark x1="44000" y1="40625" x2="44000" y2="40625"/>
                          <a14:foregroundMark x1="47000" y1="62187" x2="47000" y2="62187"/>
                          <a14:foregroundMark x1="47000" y1="61875" x2="47000" y2="61875"/>
                          <a14:foregroundMark x1="45000" y1="58438" x2="45000" y2="58438"/>
                          <a14:foregroundMark x1="44000" y1="57188" x2="44000" y2="57188"/>
                          <a14:foregroundMark x1="40333" y1="55313" x2="40333" y2="55313"/>
                          <a14:foregroundMark x1="40000" y1="55313" x2="40000" y2="55313"/>
                          <a14:foregroundMark x1="39000" y1="55313" x2="38333" y2="56250"/>
                          <a14:foregroundMark x1="48667" y1="63750" x2="48667" y2="63750"/>
                          <a14:foregroundMark x1="49000" y1="71563" x2="49000" y2="71563"/>
                          <a14:foregroundMark x1="40000" y1="55000" x2="40000" y2="55000"/>
                          <a14:foregroundMark x1="21000" y1="44375" x2="24667" y2="54688"/>
                          <a14:foregroundMark x1="29333" y1="48750" x2="30667" y2="43125"/>
                          <a14:foregroundMark x1="34000" y1="49375" x2="44000" y2="39063"/>
                          <a14:foregroundMark x1="62333" y1="63125" x2="61667" y2="61250"/>
                          <a14:foregroundMark x1="60667" y1="32500" x2="59333" y2="28125"/>
                          <a14:foregroundMark x1="32333" y1="54375" x2="39333" y2="54688"/>
                          <a14:foregroundMark x1="40333" y1="53438" x2="46000" y2="68125"/>
                          <a14:foregroundMark x1="45000" y1="63125" x2="46333" y2="69063"/>
                        </a14:backgroundRemoval>
                      </a14:imgEffect>
                    </a14:imgLayer>
                  </a14:imgProps>
                </a:ext>
                <a:ext uri="{28A0092B-C50C-407E-A947-70E740481C1C}">
                  <a14:useLocalDpi xmlns:a14="http://schemas.microsoft.com/office/drawing/2010/main" val="0"/>
                </a:ext>
              </a:extLst>
            </a:blip>
            <a:srcRect/>
            <a:stretch>
              <a:fillRect/>
            </a:stretch>
          </p:blipFill>
          <p:spPr bwMode="auto">
            <a:xfrm>
              <a:off x="3446849" y="2841535"/>
              <a:ext cx="1534030" cy="163629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Date Placeholder 1">
            <a:extLst>
              <a:ext uri="{FF2B5EF4-FFF2-40B4-BE49-F238E27FC236}">
                <a16:creationId xmlns:a16="http://schemas.microsoft.com/office/drawing/2014/main" id="{9019B9D4-BB47-4A21-80A1-406DA61C8F9C}"/>
              </a:ext>
            </a:extLst>
          </p:cNvPr>
          <p:cNvSpPr>
            <a:spLocks noGrp="1"/>
          </p:cNvSpPr>
          <p:nvPr>
            <p:ph type="dt" sz="half" idx="10"/>
          </p:nvPr>
        </p:nvSpPr>
        <p:spPr/>
        <p:txBody>
          <a:bodyPr/>
          <a:lstStyle/>
          <a:p>
            <a:fld id="{4A78D968-6340-4569-A5BA-2DC064D51015}" type="datetime1">
              <a:rPr lang="en-US" smtClean="0"/>
              <a:t>10/12/2024</a:t>
            </a:fld>
            <a:endParaRPr lang="en-US"/>
          </a:p>
        </p:txBody>
      </p:sp>
      <p:sp>
        <p:nvSpPr>
          <p:cNvPr id="3" name="Slide Number Placeholder 2">
            <a:extLst>
              <a:ext uri="{FF2B5EF4-FFF2-40B4-BE49-F238E27FC236}">
                <a16:creationId xmlns:a16="http://schemas.microsoft.com/office/drawing/2014/main" id="{C44E40B4-B6F6-4558-B83C-F26A9AADE37A}"/>
              </a:ext>
            </a:extLst>
          </p:cNvPr>
          <p:cNvSpPr>
            <a:spLocks noGrp="1"/>
          </p:cNvSpPr>
          <p:nvPr>
            <p:ph type="sldNum" sz="quarter" idx="12"/>
          </p:nvPr>
        </p:nvSpPr>
        <p:spPr/>
        <p:txBody>
          <a:bodyPr/>
          <a:lstStyle/>
          <a:p>
            <a:fld id="{1B8B922A-F885-463B-AE47-682202411510}" type="slidenum">
              <a:rPr lang="en-US" smtClean="0"/>
              <a:t>29</a:t>
            </a:fld>
            <a:endParaRPr lang="en-US"/>
          </a:p>
        </p:txBody>
      </p:sp>
    </p:spTree>
    <p:extLst>
      <p:ext uri="{BB962C8B-B14F-4D97-AF65-F5344CB8AC3E}">
        <p14:creationId xmlns:p14="http://schemas.microsoft.com/office/powerpoint/2010/main" val="4094628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6" name="Rectangle: Rounded Corners 5">
            <a:extLst>
              <a:ext uri="{FF2B5EF4-FFF2-40B4-BE49-F238E27FC236}">
                <a16:creationId xmlns:a16="http://schemas.microsoft.com/office/drawing/2014/main" id="{1B352531-5602-4617-848C-F031C7C1671C}"/>
              </a:ext>
            </a:extLst>
          </p:cNvPr>
          <p:cNvSpPr/>
          <p:nvPr/>
        </p:nvSpPr>
        <p:spPr>
          <a:xfrm>
            <a:off x="399324" y="328245"/>
            <a:ext cx="11393347" cy="7737231"/>
          </a:xfrm>
          <a:prstGeom prst="round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BDED872-35CD-4D2A-A348-3B257CDE5185}"/>
              </a:ext>
            </a:extLst>
          </p:cNvPr>
          <p:cNvSpPr txBox="1"/>
          <p:nvPr/>
        </p:nvSpPr>
        <p:spPr>
          <a:xfrm>
            <a:off x="910245" y="480646"/>
            <a:ext cx="4768770" cy="707886"/>
          </a:xfrm>
          <a:prstGeom prst="rect">
            <a:avLst/>
          </a:prstGeom>
          <a:noFill/>
        </p:spPr>
        <p:txBody>
          <a:bodyPr wrap="square" rtlCol="0">
            <a:spAutoFit/>
          </a:bodyPr>
          <a:lstStyle/>
          <a:p>
            <a:r>
              <a:rPr lang="en-US" sz="4000" dirty="0">
                <a:solidFill>
                  <a:srgbClr val="EBF4F6"/>
                </a:solidFill>
                <a:latin typeface="Amasis MT Pro Black" panose="02040A04050005020304" pitchFamily="18" charset="0"/>
              </a:rPr>
              <a:t>Project Overview  </a:t>
            </a:r>
          </a:p>
        </p:txBody>
      </p:sp>
      <p:sp>
        <p:nvSpPr>
          <p:cNvPr id="5" name="TextBox 4">
            <a:extLst>
              <a:ext uri="{FF2B5EF4-FFF2-40B4-BE49-F238E27FC236}">
                <a16:creationId xmlns:a16="http://schemas.microsoft.com/office/drawing/2014/main" id="{2EA1971A-5D1D-443C-91A5-05A85EA97E24}"/>
              </a:ext>
            </a:extLst>
          </p:cNvPr>
          <p:cNvSpPr txBox="1"/>
          <p:nvPr/>
        </p:nvSpPr>
        <p:spPr>
          <a:xfrm>
            <a:off x="1000125" y="1447800"/>
            <a:ext cx="7334250" cy="1200329"/>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rgbClr val="EBF4F6"/>
                </a:solidFill>
              </a:rPr>
              <a:t>Introduction to Smart Home Automation</a:t>
            </a:r>
          </a:p>
          <a:p>
            <a:pPr marL="742950" lvl="1" indent="-285750">
              <a:buFont typeface="Wingdings" panose="05000000000000000000" pitchFamily="2" charset="2"/>
              <a:buChar char="§"/>
            </a:pPr>
            <a:r>
              <a:rPr lang="en-US" dirty="0">
                <a:solidFill>
                  <a:srgbClr val="EBF4F6"/>
                </a:solidFill>
              </a:rPr>
              <a:t>What is IOT?</a:t>
            </a:r>
          </a:p>
          <a:p>
            <a:pPr marL="742950" lvl="1" indent="-285750">
              <a:buFont typeface="Wingdings" panose="05000000000000000000" pitchFamily="2" charset="2"/>
              <a:buChar char="§"/>
            </a:pPr>
            <a:r>
              <a:rPr lang="en-US" dirty="0">
                <a:solidFill>
                  <a:srgbClr val="EBF4F6"/>
                </a:solidFill>
              </a:rPr>
              <a:t>Why Smart Home are most adapted in nowadays?</a:t>
            </a:r>
          </a:p>
          <a:p>
            <a:pPr marL="742950" lvl="1" indent="-285750">
              <a:buFont typeface="Wingdings" panose="05000000000000000000" pitchFamily="2" charset="2"/>
              <a:buChar char="q"/>
            </a:pPr>
            <a:endParaRPr lang="en-US" dirty="0">
              <a:solidFill>
                <a:srgbClr val="EBF4F6"/>
              </a:solidFill>
            </a:endParaRPr>
          </a:p>
        </p:txBody>
      </p:sp>
      <p:pic>
        <p:nvPicPr>
          <p:cNvPr id="5124" name="Picture 4" descr="Smart Home 3d Images - Free Download on Freepik">
            <a:extLst>
              <a:ext uri="{FF2B5EF4-FFF2-40B4-BE49-F238E27FC236}">
                <a16:creationId xmlns:a16="http://schemas.microsoft.com/office/drawing/2014/main" id="{CFEEA411-B708-4046-8838-BE550E19FBE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229350" y="1447800"/>
            <a:ext cx="596265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1EB9D900-2198-44FB-95BF-26127FD3BFC5}"/>
              </a:ext>
            </a:extLst>
          </p:cNvPr>
          <p:cNvSpPr>
            <a:spLocks noGrp="1"/>
          </p:cNvSpPr>
          <p:nvPr>
            <p:ph type="dt" sz="half" idx="10"/>
          </p:nvPr>
        </p:nvSpPr>
        <p:spPr/>
        <p:txBody>
          <a:bodyPr/>
          <a:lstStyle/>
          <a:p>
            <a:fld id="{B7624C2A-809E-4A79-96C7-7B48E2AF9DC4}" type="datetime1">
              <a:rPr lang="en-US" smtClean="0"/>
              <a:t>10/12/2024</a:t>
            </a:fld>
            <a:endParaRPr lang="en-US"/>
          </a:p>
        </p:txBody>
      </p:sp>
      <p:sp>
        <p:nvSpPr>
          <p:cNvPr id="7" name="Slide Number Placeholder 6">
            <a:extLst>
              <a:ext uri="{FF2B5EF4-FFF2-40B4-BE49-F238E27FC236}">
                <a16:creationId xmlns:a16="http://schemas.microsoft.com/office/drawing/2014/main" id="{3CA8FADD-2485-4E61-9C63-107DE023AE2F}"/>
              </a:ext>
            </a:extLst>
          </p:cNvPr>
          <p:cNvSpPr>
            <a:spLocks noGrp="1"/>
          </p:cNvSpPr>
          <p:nvPr>
            <p:ph type="sldNum" sz="quarter" idx="12"/>
          </p:nvPr>
        </p:nvSpPr>
        <p:spPr/>
        <p:txBody>
          <a:bodyPr/>
          <a:lstStyle/>
          <a:p>
            <a:fld id="{1B8B922A-F885-463B-AE47-682202411510}" type="slidenum">
              <a:rPr lang="en-US" smtClean="0"/>
              <a:t>3</a:t>
            </a:fld>
            <a:endParaRPr lang="en-US"/>
          </a:p>
        </p:txBody>
      </p:sp>
    </p:spTree>
    <p:extLst>
      <p:ext uri="{BB962C8B-B14F-4D97-AF65-F5344CB8AC3E}">
        <p14:creationId xmlns:p14="http://schemas.microsoft.com/office/powerpoint/2010/main" val="31833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12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3" name="Freeform 18">
            <a:extLst>
              <a:ext uri="{FF2B5EF4-FFF2-40B4-BE49-F238E27FC236}">
                <a16:creationId xmlns:a16="http://schemas.microsoft.com/office/drawing/2014/main" id="{F7A20B28-115C-44C8-8128-191284232545}"/>
              </a:ext>
            </a:extLst>
          </p:cNvPr>
          <p:cNvSpPr>
            <a:spLocks/>
          </p:cNvSpPr>
          <p:nvPr/>
        </p:nvSpPr>
        <p:spPr bwMode="auto">
          <a:xfrm rot="18935186">
            <a:off x="3359875" y="2701225"/>
            <a:ext cx="2073180" cy="2074475"/>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solidFill>
            <a:srgbClr val="ED7D3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18">
            <a:extLst>
              <a:ext uri="{FF2B5EF4-FFF2-40B4-BE49-F238E27FC236}">
                <a16:creationId xmlns:a16="http://schemas.microsoft.com/office/drawing/2014/main" id="{098700E9-6BB7-41F0-BB5D-317C04930EA2}"/>
              </a:ext>
            </a:extLst>
          </p:cNvPr>
          <p:cNvSpPr>
            <a:spLocks/>
          </p:cNvSpPr>
          <p:nvPr/>
        </p:nvSpPr>
        <p:spPr bwMode="auto">
          <a:xfrm rot="18935186">
            <a:off x="3343426" y="2701224"/>
            <a:ext cx="2073180" cy="2074475"/>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solidFill>
            <a:srgbClr val="ED7D3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DC0DD646-2504-452F-8241-175D5A2747DB}"/>
              </a:ext>
            </a:extLst>
          </p:cNvPr>
          <p:cNvGrpSpPr/>
          <p:nvPr/>
        </p:nvGrpSpPr>
        <p:grpSpPr>
          <a:xfrm rot="10800000">
            <a:off x="517349" y="1456790"/>
            <a:ext cx="4429114" cy="4398563"/>
            <a:chOff x="551765" y="1510429"/>
            <a:chExt cx="4429114" cy="4398563"/>
          </a:xfrm>
        </p:grpSpPr>
        <p:sp>
          <p:nvSpPr>
            <p:cNvPr id="26" name="TextBox 25">
              <a:extLst>
                <a:ext uri="{FF2B5EF4-FFF2-40B4-BE49-F238E27FC236}">
                  <a16:creationId xmlns:a16="http://schemas.microsoft.com/office/drawing/2014/main" id="{8942CF40-C5D9-4713-B3ED-5737E149D12C}"/>
                </a:ext>
              </a:extLst>
            </p:cNvPr>
            <p:cNvSpPr txBox="1"/>
            <p:nvPr/>
          </p:nvSpPr>
          <p:spPr>
            <a:xfrm rot="10800000">
              <a:off x="2129742" y="3381648"/>
              <a:ext cx="1108243" cy="523220"/>
            </a:xfrm>
            <a:prstGeom prst="rect">
              <a:avLst/>
            </a:prstGeom>
            <a:noFill/>
          </p:spPr>
          <p:txBody>
            <a:bodyPr wrap="square" rtlCol="0">
              <a:spAutoFit/>
            </a:bodyPr>
            <a:lstStyle/>
            <a:p>
              <a:pPr algn="ctr"/>
              <a:r>
                <a:rPr lang="en-US" sz="2800" dirty="0">
                  <a:solidFill>
                    <a:srgbClr val="EBF4F6"/>
                  </a:solidFill>
                </a:rPr>
                <a:t> I O T</a:t>
              </a:r>
              <a:endParaRPr lang="en-US" dirty="0"/>
            </a:p>
          </p:txBody>
        </p:sp>
        <p:grpSp>
          <p:nvGrpSpPr>
            <p:cNvPr id="27" name="Group 26">
              <a:extLst>
                <a:ext uri="{FF2B5EF4-FFF2-40B4-BE49-F238E27FC236}">
                  <a16:creationId xmlns:a16="http://schemas.microsoft.com/office/drawing/2014/main" id="{2C91C6A4-0775-404D-AB45-18CC29553C76}"/>
                </a:ext>
              </a:extLst>
            </p:cNvPr>
            <p:cNvGrpSpPr/>
            <p:nvPr/>
          </p:nvGrpSpPr>
          <p:grpSpPr>
            <a:xfrm rot="16200000">
              <a:off x="484582" y="1577612"/>
              <a:ext cx="4398563" cy="4264198"/>
              <a:chOff x="605771" y="1495904"/>
              <a:chExt cx="4398563" cy="4264198"/>
            </a:xfrm>
          </p:grpSpPr>
          <p:grpSp>
            <p:nvGrpSpPr>
              <p:cNvPr id="30" name="Group 29">
                <a:extLst>
                  <a:ext uri="{FF2B5EF4-FFF2-40B4-BE49-F238E27FC236}">
                    <a16:creationId xmlns:a16="http://schemas.microsoft.com/office/drawing/2014/main" id="{DF09F3C2-EAAF-4A71-83B6-E132D2E125EE}"/>
                  </a:ext>
                </a:extLst>
              </p:cNvPr>
              <p:cNvGrpSpPr/>
              <p:nvPr/>
            </p:nvGrpSpPr>
            <p:grpSpPr>
              <a:xfrm rot="10800000">
                <a:off x="605771" y="1495904"/>
                <a:ext cx="4398563" cy="4264198"/>
                <a:chOff x="605771" y="1495904"/>
                <a:chExt cx="4398563" cy="4264198"/>
              </a:xfrm>
            </p:grpSpPr>
            <p:grpSp>
              <p:nvGrpSpPr>
                <p:cNvPr id="32" name="Group 31">
                  <a:extLst>
                    <a:ext uri="{FF2B5EF4-FFF2-40B4-BE49-F238E27FC236}">
                      <a16:creationId xmlns:a16="http://schemas.microsoft.com/office/drawing/2014/main" id="{F3998EB1-3C90-4D59-A147-101591131969}"/>
                    </a:ext>
                  </a:extLst>
                </p:cNvPr>
                <p:cNvGrpSpPr/>
                <p:nvPr/>
              </p:nvGrpSpPr>
              <p:grpSpPr>
                <a:xfrm rot="3607261">
                  <a:off x="606419" y="1495256"/>
                  <a:ext cx="4264198" cy="4265493"/>
                  <a:chOff x="1921913" y="724690"/>
                  <a:chExt cx="5227637" cy="5229225"/>
                </a:xfrm>
              </p:grpSpPr>
              <p:sp>
                <p:nvSpPr>
                  <p:cNvPr id="34" name="Freeform: Shape 33">
                    <a:extLst>
                      <a:ext uri="{FF2B5EF4-FFF2-40B4-BE49-F238E27FC236}">
                        <a16:creationId xmlns:a16="http://schemas.microsoft.com/office/drawing/2014/main" id="{49D2A724-8750-4B75-A7A2-EA864DF43957}"/>
                      </a:ext>
                    </a:extLst>
                  </p:cNvPr>
                  <p:cNvSpPr/>
                  <p:nvPr/>
                </p:nvSpPr>
                <p:spPr>
                  <a:xfrm rot="20295124">
                    <a:off x="2160221" y="805693"/>
                    <a:ext cx="4751022" cy="4848636"/>
                  </a:xfrm>
                  <a:custGeom>
                    <a:avLst/>
                    <a:gdLst>
                      <a:gd name="connsiteX0" fmla="*/ 2375511 w 4751022"/>
                      <a:gd name="connsiteY0" fmla="*/ 0 h 4848636"/>
                      <a:gd name="connsiteX1" fmla="*/ 4751022 w 4751022"/>
                      <a:gd name="connsiteY1" fmla="*/ 2424318 h 4848636"/>
                      <a:gd name="connsiteX2" fmla="*/ 2375511 w 4751022"/>
                      <a:gd name="connsiteY2" fmla="*/ 4848636 h 4848636"/>
                      <a:gd name="connsiteX3" fmla="*/ 0 w 4751022"/>
                      <a:gd name="connsiteY3" fmla="*/ 2424318 h 4848636"/>
                      <a:gd name="connsiteX4" fmla="*/ 2375511 w 4751022"/>
                      <a:gd name="connsiteY4" fmla="*/ 0 h 4848636"/>
                      <a:gd name="connsiteX5" fmla="*/ 2375511 w 4751022"/>
                      <a:gd name="connsiteY5" fmla="*/ 824117 h 4848636"/>
                      <a:gd name="connsiteX6" fmla="*/ 775311 w 4751022"/>
                      <a:gd name="connsiteY6" fmla="*/ 2424317 h 4848636"/>
                      <a:gd name="connsiteX7" fmla="*/ 2375511 w 4751022"/>
                      <a:gd name="connsiteY7" fmla="*/ 4024517 h 4848636"/>
                      <a:gd name="connsiteX8" fmla="*/ 3975711 w 4751022"/>
                      <a:gd name="connsiteY8" fmla="*/ 2424317 h 4848636"/>
                      <a:gd name="connsiteX9" fmla="*/ 2375511 w 4751022"/>
                      <a:gd name="connsiteY9" fmla="*/ 824117 h 484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1022" h="4848636">
                        <a:moveTo>
                          <a:pt x="2375511" y="0"/>
                        </a:moveTo>
                        <a:cubicBezTo>
                          <a:pt x="3687469" y="0"/>
                          <a:pt x="4751022" y="1085404"/>
                          <a:pt x="4751022" y="2424318"/>
                        </a:cubicBezTo>
                        <a:cubicBezTo>
                          <a:pt x="4751022" y="3763232"/>
                          <a:pt x="3687469" y="4848636"/>
                          <a:pt x="2375511" y="4848636"/>
                        </a:cubicBezTo>
                        <a:cubicBezTo>
                          <a:pt x="1063553" y="4848636"/>
                          <a:pt x="0" y="3763232"/>
                          <a:pt x="0" y="2424318"/>
                        </a:cubicBezTo>
                        <a:cubicBezTo>
                          <a:pt x="0" y="1085404"/>
                          <a:pt x="1063553" y="0"/>
                          <a:pt x="2375511" y="0"/>
                        </a:cubicBezTo>
                        <a:close/>
                        <a:moveTo>
                          <a:pt x="2375511" y="824117"/>
                        </a:moveTo>
                        <a:cubicBezTo>
                          <a:pt x="1491745" y="824117"/>
                          <a:pt x="775311" y="1540551"/>
                          <a:pt x="775311" y="2424317"/>
                        </a:cubicBezTo>
                        <a:cubicBezTo>
                          <a:pt x="775311" y="3308083"/>
                          <a:pt x="1491745" y="4024517"/>
                          <a:pt x="2375511" y="4024517"/>
                        </a:cubicBezTo>
                        <a:cubicBezTo>
                          <a:pt x="3259277" y="4024517"/>
                          <a:pt x="3975711" y="3308083"/>
                          <a:pt x="3975711" y="2424317"/>
                        </a:cubicBezTo>
                        <a:cubicBezTo>
                          <a:pt x="3975711" y="1540551"/>
                          <a:pt x="3259277" y="824117"/>
                          <a:pt x="2375511" y="8241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 name="Group 15">
                    <a:extLst>
                      <a:ext uri="{FF2B5EF4-FFF2-40B4-BE49-F238E27FC236}">
                        <a16:creationId xmlns:a16="http://schemas.microsoft.com/office/drawing/2014/main" id="{F23E47F8-621A-4F7F-A803-DF69B06AD4AF}"/>
                      </a:ext>
                    </a:extLst>
                  </p:cNvPr>
                  <p:cNvGrpSpPr>
                    <a:grpSpLocks noChangeAspect="1"/>
                  </p:cNvGrpSpPr>
                  <p:nvPr/>
                </p:nvGrpSpPr>
                <p:grpSpPr bwMode="auto">
                  <a:xfrm rot="20727925">
                    <a:off x="1921913" y="724690"/>
                    <a:ext cx="5227637" cy="5229225"/>
                    <a:chOff x="1226" y="406"/>
                    <a:chExt cx="3293" cy="3294"/>
                  </a:xfrm>
                </p:grpSpPr>
                <p:sp>
                  <p:nvSpPr>
                    <p:cNvPr id="36" name="Freeform 16">
                      <a:extLst>
                        <a:ext uri="{FF2B5EF4-FFF2-40B4-BE49-F238E27FC236}">
                          <a16:creationId xmlns:a16="http://schemas.microsoft.com/office/drawing/2014/main" id="{17DB8127-6C90-40C6-8467-4670154B4B5F}"/>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solidFill>
                      <a:srgbClr val="44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7">
                      <a:extLst>
                        <a:ext uri="{FF2B5EF4-FFF2-40B4-BE49-F238E27FC236}">
                          <a16:creationId xmlns:a16="http://schemas.microsoft.com/office/drawing/2014/main" id="{2F6718F8-E770-4D16-9B61-0C1130054508}"/>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a:extLst>
                        <a:ext uri="{FF2B5EF4-FFF2-40B4-BE49-F238E27FC236}">
                          <a16:creationId xmlns:a16="http://schemas.microsoft.com/office/drawing/2014/main" id="{A7D8ED79-2828-4020-9196-99C27732115C}"/>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solidFill>
                      <a:srgbClr val="ED7D3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19">
                      <a:extLst>
                        <a:ext uri="{FF2B5EF4-FFF2-40B4-BE49-F238E27FC236}">
                          <a16:creationId xmlns:a16="http://schemas.microsoft.com/office/drawing/2014/main" id="{4EAB6617-F8C3-4F72-B247-BFAAC862F93E}"/>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0">
                      <a:extLst>
                        <a:ext uri="{FF2B5EF4-FFF2-40B4-BE49-F238E27FC236}">
                          <a16:creationId xmlns:a16="http://schemas.microsoft.com/office/drawing/2014/main" id="{B3805FDC-09E0-4B6C-B28C-688390462765}"/>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solidFill>
                      <a:srgbClr val="A5A5A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1">
                      <a:extLst>
                        <a:ext uri="{FF2B5EF4-FFF2-40B4-BE49-F238E27FC236}">
                          <a16:creationId xmlns:a16="http://schemas.microsoft.com/office/drawing/2014/main" id="{459C3FC2-A625-48F2-806C-74F4F3D52786}"/>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22">
                      <a:extLst>
                        <a:ext uri="{FF2B5EF4-FFF2-40B4-BE49-F238E27FC236}">
                          <a16:creationId xmlns:a16="http://schemas.microsoft.com/office/drawing/2014/main" id="{F33A786A-ADF0-4078-8CF0-32BE4997C9F2}"/>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solidFill>
                      <a:srgbClr val="FFC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3">
                      <a:extLst>
                        <a:ext uri="{FF2B5EF4-FFF2-40B4-BE49-F238E27FC236}">
                          <a16:creationId xmlns:a16="http://schemas.microsoft.com/office/drawing/2014/main" id="{EF9D87A9-E2F8-4766-8E07-CA078E25367A}"/>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33" name="Picture 25" descr="Smart Home Illustration 7190178 Vector Art at Vecteezy">
                  <a:extLst>
                    <a:ext uri="{FF2B5EF4-FFF2-40B4-BE49-F238E27FC236}">
                      <a16:creationId xmlns:a16="http://schemas.microsoft.com/office/drawing/2014/main" id="{E31659AF-E00C-4E77-837E-706BAA012A8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500" y1="56667" x2="70990" y2="71927"/>
                            </a14:backgroundRemoval>
                          </a14:imgEffect>
                        </a14:imgLayer>
                      </a14:imgProps>
                    </a:ext>
                    <a:ext uri="{28A0092B-C50C-407E-A947-70E740481C1C}">
                      <a14:useLocalDpi xmlns:a14="http://schemas.microsoft.com/office/drawing/2010/main" val="0"/>
                    </a:ext>
                  </a:extLst>
                </a:blip>
                <a:srcRect/>
                <a:stretch>
                  <a:fillRect/>
                </a:stretch>
              </p:blipFill>
              <p:spPr bwMode="auto">
                <a:xfrm>
                  <a:off x="3573175" y="2828650"/>
                  <a:ext cx="1431159" cy="1431159"/>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Industrial Robot Arm at Rs 1000000 | Industrial Robotic Arm in New Delhi |  ID: 18072085973">
                <a:extLst>
                  <a:ext uri="{FF2B5EF4-FFF2-40B4-BE49-F238E27FC236}">
                    <a16:creationId xmlns:a16="http://schemas.microsoft.com/office/drawing/2014/main" id="{0E5E80AE-7E60-4A4D-802F-01A0EF6B650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000" b="93600" l="10000" r="90000">
                            <a14:foregroundMark x1="66600" y1="9200" x2="66600" y2="9200"/>
                            <a14:foregroundMark x1="67000" y1="9400" x2="67000" y2="9400"/>
                            <a14:foregroundMark x1="65000" y1="8200" x2="65000" y2="8200"/>
                            <a14:foregroundMark x1="32600" y1="93600" x2="32600" y2="93600"/>
                            <a14:foregroundMark x1="28400" y1="90200" x2="28400" y2="902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698030" y="3050110"/>
                <a:ext cx="1161249" cy="103899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35" descr="Factory Worker, illustration, png | PNGWing">
              <a:extLst>
                <a:ext uri="{FF2B5EF4-FFF2-40B4-BE49-F238E27FC236}">
                  <a16:creationId xmlns:a16="http://schemas.microsoft.com/office/drawing/2014/main" id="{69BD7D8C-DAF2-425C-A4D9-002CDF10F8F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800000">
              <a:off x="700261" y="3134401"/>
              <a:ext cx="985838" cy="9858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9" descr="Smart technology for persons with disabilities abstract concept vector  illustration. Home automation, door and motion sensors, health monitoring  syste Stock Vector Image &amp; Art - Alamy">
              <a:extLst>
                <a:ext uri="{FF2B5EF4-FFF2-40B4-BE49-F238E27FC236}">
                  <a16:creationId xmlns:a16="http://schemas.microsoft.com/office/drawing/2014/main" id="{735B1D1B-B5C9-4008-9A2A-51F8A712F57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34000" y1="50625" x2="34000" y2="50625"/>
                          <a14:foregroundMark x1="33000" y1="50938" x2="33000" y2="50938"/>
                          <a14:foregroundMark x1="31667" y1="43438" x2="31667" y2="43438"/>
                          <a14:foregroundMark x1="29000" y1="41563" x2="29000" y2="41563"/>
                          <a14:foregroundMark x1="29000" y1="41563" x2="29000" y2="41563"/>
                          <a14:foregroundMark x1="30667" y1="36875" x2="30667" y2="36875"/>
                          <a14:foregroundMark x1="30667" y1="36875" x2="30667" y2="36875"/>
                          <a14:foregroundMark x1="57667" y1="31250" x2="57667" y2="31250"/>
                          <a14:foregroundMark x1="57667" y1="30625" x2="57667" y2="30625"/>
                          <a14:foregroundMark x1="57333" y1="30938" x2="57333" y2="30938"/>
                          <a14:foregroundMark x1="57333" y1="30938" x2="57333" y2="30938"/>
                          <a14:foregroundMark x1="56000" y1="31563" x2="56000" y2="31563"/>
                          <a14:foregroundMark x1="56000" y1="31563" x2="56000" y2="31563"/>
                          <a14:foregroundMark x1="31667" y1="45313" x2="31667" y2="45313"/>
                          <a14:foregroundMark x1="31667" y1="45313" x2="31667" y2="45313"/>
                          <a14:foregroundMark x1="31000" y1="50000" x2="31000" y2="50000"/>
                          <a14:foregroundMark x1="31000" y1="50000" x2="31000" y2="50000"/>
                          <a14:foregroundMark x1="40667" y1="42188" x2="40667" y2="42188"/>
                          <a14:foregroundMark x1="40667" y1="42188" x2="40667" y2="42188"/>
                          <a14:foregroundMark x1="39667" y1="40938" x2="39667" y2="40938"/>
                          <a14:foregroundMark x1="39667" y1="40938" x2="39667" y2="40938"/>
                          <a14:foregroundMark x1="42000" y1="40625" x2="42000" y2="40625"/>
                          <a14:foregroundMark x1="44000" y1="40625" x2="44000" y2="40625"/>
                          <a14:foregroundMark x1="47000" y1="62187" x2="47000" y2="62187"/>
                          <a14:foregroundMark x1="47000" y1="61875" x2="47000" y2="61875"/>
                          <a14:foregroundMark x1="45000" y1="58438" x2="45000" y2="58438"/>
                          <a14:foregroundMark x1="44000" y1="57188" x2="44000" y2="57188"/>
                          <a14:foregroundMark x1="40333" y1="55313" x2="40333" y2="55313"/>
                          <a14:foregroundMark x1="40000" y1="55313" x2="40000" y2="55313"/>
                          <a14:foregroundMark x1="39000" y1="55313" x2="38333" y2="56250"/>
                          <a14:foregroundMark x1="48667" y1="63750" x2="48667" y2="63750"/>
                          <a14:foregroundMark x1="49000" y1="71563" x2="49000" y2="71563"/>
                          <a14:foregroundMark x1="40000" y1="55000" x2="40000" y2="55000"/>
                          <a14:foregroundMark x1="21000" y1="44375" x2="24667" y2="54688"/>
                          <a14:foregroundMark x1="29333" y1="48750" x2="30667" y2="43125"/>
                          <a14:foregroundMark x1="34000" y1="49375" x2="44000" y2="39063"/>
                          <a14:foregroundMark x1="62333" y1="63125" x2="61667" y2="61250"/>
                          <a14:foregroundMark x1="60667" y1="32500" x2="59333" y2="28125"/>
                          <a14:foregroundMark x1="32333" y1="54375" x2="39333" y2="54688"/>
                          <a14:foregroundMark x1="40333" y1="53438" x2="46000" y2="68125"/>
                          <a14:foregroundMark x1="45000" y1="63125" x2="46333" y2="69063"/>
                        </a14:backgroundRemoval>
                      </a14:imgEffect>
                    </a14:imgLayer>
                  </a14:imgProps>
                </a:ext>
                <a:ext uri="{28A0092B-C50C-407E-A947-70E740481C1C}">
                  <a14:useLocalDpi xmlns:a14="http://schemas.microsoft.com/office/drawing/2010/main" val="0"/>
                </a:ext>
              </a:extLst>
            </a:blip>
            <a:srcRect/>
            <a:stretch>
              <a:fillRect/>
            </a:stretch>
          </p:blipFill>
          <p:spPr bwMode="auto">
            <a:xfrm>
              <a:off x="3446849" y="2841535"/>
              <a:ext cx="1534030" cy="163629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Date Placeholder 1">
            <a:extLst>
              <a:ext uri="{FF2B5EF4-FFF2-40B4-BE49-F238E27FC236}">
                <a16:creationId xmlns:a16="http://schemas.microsoft.com/office/drawing/2014/main" id="{1745D657-BDE1-4BE5-800C-2994E93741CD}"/>
              </a:ext>
            </a:extLst>
          </p:cNvPr>
          <p:cNvSpPr>
            <a:spLocks noGrp="1"/>
          </p:cNvSpPr>
          <p:nvPr>
            <p:ph type="dt" sz="half" idx="10"/>
          </p:nvPr>
        </p:nvSpPr>
        <p:spPr/>
        <p:txBody>
          <a:bodyPr/>
          <a:lstStyle/>
          <a:p>
            <a:fld id="{5979888D-9BE2-4130-9F34-810CD67C1960}" type="datetime1">
              <a:rPr lang="en-US" smtClean="0"/>
              <a:t>10/12/2024</a:t>
            </a:fld>
            <a:endParaRPr lang="en-US"/>
          </a:p>
        </p:txBody>
      </p:sp>
      <p:sp>
        <p:nvSpPr>
          <p:cNvPr id="3" name="Slide Number Placeholder 2">
            <a:extLst>
              <a:ext uri="{FF2B5EF4-FFF2-40B4-BE49-F238E27FC236}">
                <a16:creationId xmlns:a16="http://schemas.microsoft.com/office/drawing/2014/main" id="{0DD333C3-D693-4B88-A8D3-6F41A92E39C6}"/>
              </a:ext>
            </a:extLst>
          </p:cNvPr>
          <p:cNvSpPr>
            <a:spLocks noGrp="1"/>
          </p:cNvSpPr>
          <p:nvPr>
            <p:ph type="sldNum" sz="quarter" idx="12"/>
          </p:nvPr>
        </p:nvSpPr>
        <p:spPr/>
        <p:txBody>
          <a:bodyPr/>
          <a:lstStyle/>
          <a:p>
            <a:fld id="{1B8B922A-F885-463B-AE47-682202411510}" type="slidenum">
              <a:rPr lang="en-US" smtClean="0"/>
              <a:t>30</a:t>
            </a:fld>
            <a:endParaRPr lang="en-US"/>
          </a:p>
        </p:txBody>
      </p:sp>
    </p:spTree>
    <p:extLst>
      <p:ext uri="{BB962C8B-B14F-4D97-AF65-F5344CB8AC3E}">
        <p14:creationId xmlns:p14="http://schemas.microsoft.com/office/powerpoint/2010/main" val="2963516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C0DD646-2504-452F-8241-175D5A2747DB}"/>
              </a:ext>
            </a:extLst>
          </p:cNvPr>
          <p:cNvGrpSpPr/>
          <p:nvPr/>
        </p:nvGrpSpPr>
        <p:grpSpPr>
          <a:xfrm rot="10800000">
            <a:off x="517349" y="1456792"/>
            <a:ext cx="4429116" cy="4398563"/>
            <a:chOff x="551763" y="1510427"/>
            <a:chExt cx="4429116" cy="4398563"/>
          </a:xfrm>
        </p:grpSpPr>
        <p:sp>
          <p:nvSpPr>
            <p:cNvPr id="26" name="TextBox 25">
              <a:extLst>
                <a:ext uri="{FF2B5EF4-FFF2-40B4-BE49-F238E27FC236}">
                  <a16:creationId xmlns:a16="http://schemas.microsoft.com/office/drawing/2014/main" id="{8942CF40-C5D9-4713-B3ED-5737E149D12C}"/>
                </a:ext>
              </a:extLst>
            </p:cNvPr>
            <p:cNvSpPr txBox="1"/>
            <p:nvPr/>
          </p:nvSpPr>
          <p:spPr>
            <a:xfrm rot="10800000">
              <a:off x="2129742" y="3381648"/>
              <a:ext cx="1108243" cy="523220"/>
            </a:xfrm>
            <a:prstGeom prst="rect">
              <a:avLst/>
            </a:prstGeom>
            <a:noFill/>
          </p:spPr>
          <p:txBody>
            <a:bodyPr wrap="square" rtlCol="0">
              <a:spAutoFit/>
            </a:bodyPr>
            <a:lstStyle/>
            <a:p>
              <a:pPr algn="ctr"/>
              <a:r>
                <a:rPr lang="en-US" sz="2800" dirty="0">
                  <a:solidFill>
                    <a:srgbClr val="EBF4F6"/>
                  </a:solidFill>
                </a:rPr>
                <a:t> I O T</a:t>
              </a:r>
              <a:endParaRPr lang="en-US" dirty="0"/>
            </a:p>
          </p:txBody>
        </p:sp>
        <p:grpSp>
          <p:nvGrpSpPr>
            <p:cNvPr id="27" name="Group 26">
              <a:extLst>
                <a:ext uri="{FF2B5EF4-FFF2-40B4-BE49-F238E27FC236}">
                  <a16:creationId xmlns:a16="http://schemas.microsoft.com/office/drawing/2014/main" id="{2C91C6A4-0775-404D-AB45-18CC29553C76}"/>
                </a:ext>
              </a:extLst>
            </p:cNvPr>
            <p:cNvGrpSpPr/>
            <p:nvPr/>
          </p:nvGrpSpPr>
          <p:grpSpPr>
            <a:xfrm rot="16200000">
              <a:off x="484580" y="1577610"/>
              <a:ext cx="4398563" cy="4264198"/>
              <a:chOff x="605771" y="1495904"/>
              <a:chExt cx="4398563" cy="4264198"/>
            </a:xfrm>
          </p:grpSpPr>
          <p:grpSp>
            <p:nvGrpSpPr>
              <p:cNvPr id="30" name="Group 29">
                <a:extLst>
                  <a:ext uri="{FF2B5EF4-FFF2-40B4-BE49-F238E27FC236}">
                    <a16:creationId xmlns:a16="http://schemas.microsoft.com/office/drawing/2014/main" id="{DF09F3C2-EAAF-4A71-83B6-E132D2E125EE}"/>
                  </a:ext>
                </a:extLst>
              </p:cNvPr>
              <p:cNvGrpSpPr/>
              <p:nvPr/>
            </p:nvGrpSpPr>
            <p:grpSpPr>
              <a:xfrm rot="10800000">
                <a:off x="605771" y="1495904"/>
                <a:ext cx="4398563" cy="4264198"/>
                <a:chOff x="605771" y="1495904"/>
                <a:chExt cx="4398563" cy="4264198"/>
              </a:xfrm>
            </p:grpSpPr>
            <p:grpSp>
              <p:nvGrpSpPr>
                <p:cNvPr id="32" name="Group 31">
                  <a:extLst>
                    <a:ext uri="{FF2B5EF4-FFF2-40B4-BE49-F238E27FC236}">
                      <a16:creationId xmlns:a16="http://schemas.microsoft.com/office/drawing/2014/main" id="{F3998EB1-3C90-4D59-A147-101591131969}"/>
                    </a:ext>
                  </a:extLst>
                </p:cNvPr>
                <p:cNvGrpSpPr/>
                <p:nvPr/>
              </p:nvGrpSpPr>
              <p:grpSpPr>
                <a:xfrm rot="3607261">
                  <a:off x="606419" y="1495256"/>
                  <a:ext cx="4264198" cy="4265493"/>
                  <a:chOff x="1921913" y="724690"/>
                  <a:chExt cx="5227637" cy="5229225"/>
                </a:xfrm>
              </p:grpSpPr>
              <p:sp>
                <p:nvSpPr>
                  <p:cNvPr id="34" name="Freeform: Shape 33">
                    <a:extLst>
                      <a:ext uri="{FF2B5EF4-FFF2-40B4-BE49-F238E27FC236}">
                        <a16:creationId xmlns:a16="http://schemas.microsoft.com/office/drawing/2014/main" id="{49D2A724-8750-4B75-A7A2-EA864DF43957}"/>
                      </a:ext>
                    </a:extLst>
                  </p:cNvPr>
                  <p:cNvSpPr/>
                  <p:nvPr/>
                </p:nvSpPr>
                <p:spPr>
                  <a:xfrm rot="20295124">
                    <a:off x="2160221" y="805693"/>
                    <a:ext cx="4751022" cy="4848636"/>
                  </a:xfrm>
                  <a:custGeom>
                    <a:avLst/>
                    <a:gdLst>
                      <a:gd name="connsiteX0" fmla="*/ 2375511 w 4751022"/>
                      <a:gd name="connsiteY0" fmla="*/ 0 h 4848636"/>
                      <a:gd name="connsiteX1" fmla="*/ 4751022 w 4751022"/>
                      <a:gd name="connsiteY1" fmla="*/ 2424318 h 4848636"/>
                      <a:gd name="connsiteX2" fmla="*/ 2375511 w 4751022"/>
                      <a:gd name="connsiteY2" fmla="*/ 4848636 h 4848636"/>
                      <a:gd name="connsiteX3" fmla="*/ 0 w 4751022"/>
                      <a:gd name="connsiteY3" fmla="*/ 2424318 h 4848636"/>
                      <a:gd name="connsiteX4" fmla="*/ 2375511 w 4751022"/>
                      <a:gd name="connsiteY4" fmla="*/ 0 h 4848636"/>
                      <a:gd name="connsiteX5" fmla="*/ 2375511 w 4751022"/>
                      <a:gd name="connsiteY5" fmla="*/ 824117 h 4848636"/>
                      <a:gd name="connsiteX6" fmla="*/ 775311 w 4751022"/>
                      <a:gd name="connsiteY6" fmla="*/ 2424317 h 4848636"/>
                      <a:gd name="connsiteX7" fmla="*/ 2375511 w 4751022"/>
                      <a:gd name="connsiteY7" fmla="*/ 4024517 h 4848636"/>
                      <a:gd name="connsiteX8" fmla="*/ 3975711 w 4751022"/>
                      <a:gd name="connsiteY8" fmla="*/ 2424317 h 4848636"/>
                      <a:gd name="connsiteX9" fmla="*/ 2375511 w 4751022"/>
                      <a:gd name="connsiteY9" fmla="*/ 824117 h 484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1022" h="4848636">
                        <a:moveTo>
                          <a:pt x="2375511" y="0"/>
                        </a:moveTo>
                        <a:cubicBezTo>
                          <a:pt x="3687469" y="0"/>
                          <a:pt x="4751022" y="1085404"/>
                          <a:pt x="4751022" y="2424318"/>
                        </a:cubicBezTo>
                        <a:cubicBezTo>
                          <a:pt x="4751022" y="3763232"/>
                          <a:pt x="3687469" y="4848636"/>
                          <a:pt x="2375511" y="4848636"/>
                        </a:cubicBezTo>
                        <a:cubicBezTo>
                          <a:pt x="1063553" y="4848636"/>
                          <a:pt x="0" y="3763232"/>
                          <a:pt x="0" y="2424318"/>
                        </a:cubicBezTo>
                        <a:cubicBezTo>
                          <a:pt x="0" y="1085404"/>
                          <a:pt x="1063553" y="0"/>
                          <a:pt x="2375511" y="0"/>
                        </a:cubicBezTo>
                        <a:close/>
                        <a:moveTo>
                          <a:pt x="2375511" y="824117"/>
                        </a:moveTo>
                        <a:cubicBezTo>
                          <a:pt x="1491745" y="824117"/>
                          <a:pt x="775311" y="1540551"/>
                          <a:pt x="775311" y="2424317"/>
                        </a:cubicBezTo>
                        <a:cubicBezTo>
                          <a:pt x="775311" y="3308083"/>
                          <a:pt x="1491745" y="4024517"/>
                          <a:pt x="2375511" y="4024517"/>
                        </a:cubicBezTo>
                        <a:cubicBezTo>
                          <a:pt x="3259277" y="4024517"/>
                          <a:pt x="3975711" y="3308083"/>
                          <a:pt x="3975711" y="2424317"/>
                        </a:cubicBezTo>
                        <a:cubicBezTo>
                          <a:pt x="3975711" y="1540551"/>
                          <a:pt x="3259277" y="824117"/>
                          <a:pt x="2375511" y="8241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 name="Group 15">
                    <a:extLst>
                      <a:ext uri="{FF2B5EF4-FFF2-40B4-BE49-F238E27FC236}">
                        <a16:creationId xmlns:a16="http://schemas.microsoft.com/office/drawing/2014/main" id="{F23E47F8-621A-4F7F-A803-DF69B06AD4AF}"/>
                      </a:ext>
                    </a:extLst>
                  </p:cNvPr>
                  <p:cNvGrpSpPr>
                    <a:grpSpLocks noChangeAspect="1"/>
                  </p:cNvGrpSpPr>
                  <p:nvPr/>
                </p:nvGrpSpPr>
                <p:grpSpPr bwMode="auto">
                  <a:xfrm rot="20727925">
                    <a:off x="1921913" y="724690"/>
                    <a:ext cx="5227637" cy="5229225"/>
                    <a:chOff x="1226" y="406"/>
                    <a:chExt cx="3293" cy="3294"/>
                  </a:xfrm>
                </p:grpSpPr>
                <p:sp>
                  <p:nvSpPr>
                    <p:cNvPr id="36" name="Freeform 16">
                      <a:extLst>
                        <a:ext uri="{FF2B5EF4-FFF2-40B4-BE49-F238E27FC236}">
                          <a16:creationId xmlns:a16="http://schemas.microsoft.com/office/drawing/2014/main" id="{17DB8127-6C90-40C6-8467-4670154B4B5F}"/>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solidFill>
                      <a:srgbClr val="44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7">
                      <a:extLst>
                        <a:ext uri="{FF2B5EF4-FFF2-40B4-BE49-F238E27FC236}">
                          <a16:creationId xmlns:a16="http://schemas.microsoft.com/office/drawing/2014/main" id="{2F6718F8-E770-4D16-9B61-0C1130054508}"/>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a:extLst>
                        <a:ext uri="{FF2B5EF4-FFF2-40B4-BE49-F238E27FC236}">
                          <a16:creationId xmlns:a16="http://schemas.microsoft.com/office/drawing/2014/main" id="{A7D8ED79-2828-4020-9196-99C27732115C}"/>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solidFill>
                      <a:srgbClr val="ED7D3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19">
                      <a:extLst>
                        <a:ext uri="{FF2B5EF4-FFF2-40B4-BE49-F238E27FC236}">
                          <a16:creationId xmlns:a16="http://schemas.microsoft.com/office/drawing/2014/main" id="{4EAB6617-F8C3-4F72-B247-BFAAC862F93E}"/>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0">
                      <a:extLst>
                        <a:ext uri="{FF2B5EF4-FFF2-40B4-BE49-F238E27FC236}">
                          <a16:creationId xmlns:a16="http://schemas.microsoft.com/office/drawing/2014/main" id="{B3805FDC-09E0-4B6C-B28C-688390462765}"/>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solidFill>
                      <a:srgbClr val="A5A5A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1">
                      <a:extLst>
                        <a:ext uri="{FF2B5EF4-FFF2-40B4-BE49-F238E27FC236}">
                          <a16:creationId xmlns:a16="http://schemas.microsoft.com/office/drawing/2014/main" id="{459C3FC2-A625-48F2-806C-74F4F3D52786}"/>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22">
                      <a:extLst>
                        <a:ext uri="{FF2B5EF4-FFF2-40B4-BE49-F238E27FC236}">
                          <a16:creationId xmlns:a16="http://schemas.microsoft.com/office/drawing/2014/main" id="{F33A786A-ADF0-4078-8CF0-32BE4997C9F2}"/>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solidFill>
                      <a:srgbClr val="FFC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3">
                      <a:extLst>
                        <a:ext uri="{FF2B5EF4-FFF2-40B4-BE49-F238E27FC236}">
                          <a16:creationId xmlns:a16="http://schemas.microsoft.com/office/drawing/2014/main" id="{EF9D87A9-E2F8-4766-8E07-CA078E25367A}"/>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33" name="Picture 25" descr="Smart Home Illustration 7190178 Vector Art at Vecteezy">
                  <a:extLst>
                    <a:ext uri="{FF2B5EF4-FFF2-40B4-BE49-F238E27FC236}">
                      <a16:creationId xmlns:a16="http://schemas.microsoft.com/office/drawing/2014/main" id="{E31659AF-E00C-4E77-837E-706BAA012A8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500" y1="56667" x2="70990" y2="71927"/>
                            </a14:backgroundRemoval>
                          </a14:imgEffect>
                        </a14:imgLayer>
                      </a14:imgProps>
                    </a:ext>
                    <a:ext uri="{28A0092B-C50C-407E-A947-70E740481C1C}">
                      <a14:useLocalDpi xmlns:a14="http://schemas.microsoft.com/office/drawing/2010/main" val="0"/>
                    </a:ext>
                  </a:extLst>
                </a:blip>
                <a:srcRect/>
                <a:stretch>
                  <a:fillRect/>
                </a:stretch>
              </p:blipFill>
              <p:spPr bwMode="auto">
                <a:xfrm>
                  <a:off x="3573175" y="2828650"/>
                  <a:ext cx="1431159" cy="1431159"/>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Industrial Robot Arm at Rs 1000000 | Industrial Robotic Arm in New Delhi |  ID: 18072085973">
                <a:extLst>
                  <a:ext uri="{FF2B5EF4-FFF2-40B4-BE49-F238E27FC236}">
                    <a16:creationId xmlns:a16="http://schemas.microsoft.com/office/drawing/2014/main" id="{0E5E80AE-7E60-4A4D-802F-01A0EF6B650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000" b="93600" l="10000" r="90000">
                            <a14:foregroundMark x1="66600" y1="9200" x2="66600" y2="9200"/>
                            <a14:foregroundMark x1="67000" y1="9400" x2="67000" y2="9400"/>
                            <a14:foregroundMark x1="65000" y1="8200" x2="65000" y2="8200"/>
                            <a14:foregroundMark x1="32600" y1="93600" x2="32600" y2="93600"/>
                            <a14:foregroundMark x1="28400" y1="90200" x2="28400" y2="902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698030" y="3050110"/>
                <a:ext cx="1161249" cy="103899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35" descr="Factory Worker, illustration, png | PNGWing">
              <a:extLst>
                <a:ext uri="{FF2B5EF4-FFF2-40B4-BE49-F238E27FC236}">
                  <a16:creationId xmlns:a16="http://schemas.microsoft.com/office/drawing/2014/main" id="{69BD7D8C-DAF2-425C-A4D9-002CDF10F8F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800000">
              <a:off x="700261" y="3134401"/>
              <a:ext cx="985838" cy="9858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9" descr="Smart technology for persons with disabilities abstract concept vector  illustration. Home automation, door and motion sensors, health monitoring  syste Stock Vector Image &amp; Art - Alamy">
              <a:extLst>
                <a:ext uri="{FF2B5EF4-FFF2-40B4-BE49-F238E27FC236}">
                  <a16:creationId xmlns:a16="http://schemas.microsoft.com/office/drawing/2014/main" id="{735B1D1B-B5C9-4008-9A2A-51F8A712F57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34000" y1="50625" x2="34000" y2="50625"/>
                          <a14:foregroundMark x1="33000" y1="50938" x2="33000" y2="50938"/>
                          <a14:foregroundMark x1="31667" y1="43438" x2="31667" y2="43438"/>
                          <a14:foregroundMark x1="29000" y1="41563" x2="29000" y2="41563"/>
                          <a14:foregroundMark x1="29000" y1="41563" x2="29000" y2="41563"/>
                          <a14:foregroundMark x1="30667" y1="36875" x2="30667" y2="36875"/>
                          <a14:foregroundMark x1="30667" y1="36875" x2="30667" y2="36875"/>
                          <a14:foregroundMark x1="57667" y1="31250" x2="57667" y2="31250"/>
                          <a14:foregroundMark x1="57667" y1="30625" x2="57667" y2="30625"/>
                          <a14:foregroundMark x1="57333" y1="30938" x2="57333" y2="30938"/>
                          <a14:foregroundMark x1="57333" y1="30938" x2="57333" y2="30938"/>
                          <a14:foregroundMark x1="56000" y1="31563" x2="56000" y2="31563"/>
                          <a14:foregroundMark x1="56000" y1="31563" x2="56000" y2="31563"/>
                          <a14:foregroundMark x1="31667" y1="45313" x2="31667" y2="45313"/>
                          <a14:foregroundMark x1="31667" y1="45313" x2="31667" y2="45313"/>
                          <a14:foregroundMark x1="31000" y1="50000" x2="31000" y2="50000"/>
                          <a14:foregroundMark x1="31000" y1="50000" x2="31000" y2="50000"/>
                          <a14:foregroundMark x1="40667" y1="42188" x2="40667" y2="42188"/>
                          <a14:foregroundMark x1="40667" y1="42188" x2="40667" y2="42188"/>
                          <a14:foregroundMark x1="39667" y1="40938" x2="39667" y2="40938"/>
                          <a14:foregroundMark x1="39667" y1="40938" x2="39667" y2="40938"/>
                          <a14:foregroundMark x1="42000" y1="40625" x2="42000" y2="40625"/>
                          <a14:foregroundMark x1="44000" y1="40625" x2="44000" y2="40625"/>
                          <a14:foregroundMark x1="47000" y1="62187" x2="47000" y2="62187"/>
                          <a14:foregroundMark x1="47000" y1="61875" x2="47000" y2="61875"/>
                          <a14:foregroundMark x1="45000" y1="58438" x2="45000" y2="58438"/>
                          <a14:foregroundMark x1="44000" y1="57188" x2="44000" y2="57188"/>
                          <a14:foregroundMark x1="40333" y1="55313" x2="40333" y2="55313"/>
                          <a14:foregroundMark x1="40000" y1="55313" x2="40000" y2="55313"/>
                          <a14:foregroundMark x1="39000" y1="55313" x2="38333" y2="56250"/>
                          <a14:foregroundMark x1="48667" y1="63750" x2="48667" y2="63750"/>
                          <a14:foregroundMark x1="49000" y1="71563" x2="49000" y2="71563"/>
                          <a14:foregroundMark x1="40000" y1="55000" x2="40000" y2="55000"/>
                          <a14:foregroundMark x1="21000" y1="44375" x2="24667" y2="54688"/>
                          <a14:foregroundMark x1="29333" y1="48750" x2="30667" y2="43125"/>
                          <a14:foregroundMark x1="34000" y1="49375" x2="44000" y2="39063"/>
                          <a14:foregroundMark x1="62333" y1="63125" x2="61667" y2="61250"/>
                          <a14:foregroundMark x1="60667" y1="32500" x2="59333" y2="28125"/>
                          <a14:foregroundMark x1="32333" y1="54375" x2="39333" y2="54688"/>
                          <a14:foregroundMark x1="40333" y1="53438" x2="46000" y2="68125"/>
                          <a14:foregroundMark x1="45000" y1="63125" x2="46333" y2="69063"/>
                        </a14:backgroundRemoval>
                      </a14:imgEffect>
                    </a14:imgLayer>
                  </a14:imgProps>
                </a:ext>
                <a:ext uri="{28A0092B-C50C-407E-A947-70E740481C1C}">
                  <a14:useLocalDpi xmlns:a14="http://schemas.microsoft.com/office/drawing/2010/main" val="0"/>
                </a:ext>
              </a:extLst>
            </a:blip>
            <a:srcRect/>
            <a:stretch>
              <a:fillRect/>
            </a:stretch>
          </p:blipFill>
          <p:spPr bwMode="auto">
            <a:xfrm>
              <a:off x="3446849" y="2841535"/>
              <a:ext cx="1534030" cy="163629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Freeform 18">
            <a:extLst>
              <a:ext uri="{FF2B5EF4-FFF2-40B4-BE49-F238E27FC236}">
                <a16:creationId xmlns:a16="http://schemas.microsoft.com/office/drawing/2014/main" id="{098700E9-6BB7-41F0-BB5D-317C04930EA2}"/>
              </a:ext>
            </a:extLst>
          </p:cNvPr>
          <p:cNvSpPr>
            <a:spLocks/>
          </p:cNvSpPr>
          <p:nvPr/>
        </p:nvSpPr>
        <p:spPr bwMode="auto">
          <a:xfrm rot="18935186">
            <a:off x="5425430" y="-2248982"/>
            <a:ext cx="12117183" cy="1212475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solidFill>
            <a:srgbClr val="ED7D3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18">
            <a:extLst>
              <a:ext uri="{FF2B5EF4-FFF2-40B4-BE49-F238E27FC236}">
                <a16:creationId xmlns:a16="http://schemas.microsoft.com/office/drawing/2014/main" id="{F7A20B28-115C-44C8-8128-191284232545}"/>
              </a:ext>
            </a:extLst>
          </p:cNvPr>
          <p:cNvSpPr>
            <a:spLocks/>
          </p:cNvSpPr>
          <p:nvPr/>
        </p:nvSpPr>
        <p:spPr bwMode="auto">
          <a:xfrm rot="18935186">
            <a:off x="3965278" y="1261807"/>
            <a:ext cx="4993768" cy="4996887"/>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solidFill>
            <a:srgbClr val="ED7D3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TextBox 40">
            <a:extLst>
              <a:ext uri="{FF2B5EF4-FFF2-40B4-BE49-F238E27FC236}">
                <a16:creationId xmlns:a16="http://schemas.microsoft.com/office/drawing/2014/main" id="{5634FB5F-82E0-435B-97FC-648D0CCF6935}"/>
              </a:ext>
            </a:extLst>
          </p:cNvPr>
          <p:cNvSpPr txBox="1"/>
          <p:nvPr/>
        </p:nvSpPr>
        <p:spPr>
          <a:xfrm>
            <a:off x="6866910" y="122284"/>
            <a:ext cx="5172075" cy="584775"/>
          </a:xfrm>
          <a:prstGeom prst="rect">
            <a:avLst/>
          </a:prstGeom>
          <a:noFill/>
        </p:spPr>
        <p:txBody>
          <a:bodyPr wrap="square" rtlCol="0">
            <a:spAutoFit/>
          </a:bodyPr>
          <a:lstStyle/>
          <a:p>
            <a:pPr algn="ctr"/>
            <a:r>
              <a:rPr lang="en-US" sz="3200" dirty="0">
                <a:solidFill>
                  <a:schemeClr val="bg1"/>
                </a:solidFill>
                <a:latin typeface="Aharoni" panose="02010803020104030203" pitchFamily="2" charset="-79"/>
                <a:cs typeface="Aharoni" panose="02010803020104030203" pitchFamily="2" charset="-79"/>
              </a:rPr>
              <a:t>Manufacturing Industry</a:t>
            </a:r>
          </a:p>
        </p:txBody>
      </p:sp>
      <p:sp>
        <p:nvSpPr>
          <p:cNvPr id="2" name="TextBox 1">
            <a:extLst>
              <a:ext uri="{FF2B5EF4-FFF2-40B4-BE49-F238E27FC236}">
                <a16:creationId xmlns:a16="http://schemas.microsoft.com/office/drawing/2014/main" id="{D13B509E-4EBA-459A-8788-123602F129B9}"/>
              </a:ext>
            </a:extLst>
          </p:cNvPr>
          <p:cNvSpPr txBox="1"/>
          <p:nvPr/>
        </p:nvSpPr>
        <p:spPr>
          <a:xfrm>
            <a:off x="5642826" y="1438465"/>
            <a:ext cx="6319778" cy="923330"/>
          </a:xfrm>
          <a:prstGeom prst="rect">
            <a:avLst/>
          </a:prstGeom>
          <a:noFill/>
        </p:spPr>
        <p:txBody>
          <a:bodyPr wrap="square" rtlCol="0">
            <a:spAutoFit/>
          </a:bodyPr>
          <a:lstStyle/>
          <a:p>
            <a:r>
              <a:rPr lang="en-US" dirty="0">
                <a:solidFill>
                  <a:schemeClr val="bg1"/>
                </a:solidFill>
              </a:rPr>
              <a:t>We can control machine using IOT device . Easy monitoring and Low-cost development  make to reduce of workforce . Easy to monitor the system with computer and smart phone </a:t>
            </a:r>
          </a:p>
        </p:txBody>
      </p:sp>
      <p:pic>
        <p:nvPicPr>
          <p:cNvPr id="21508" name="Picture 4" descr="Industrial factory machine and manufacture process technology in flat style  | Factory illustration, Industry illustration, Graphic design ads">
            <a:extLst>
              <a:ext uri="{FF2B5EF4-FFF2-40B4-BE49-F238E27FC236}">
                <a16:creationId xmlns:a16="http://schemas.microsoft.com/office/drawing/2014/main" id="{E57871AE-E7B3-4243-A64D-FEF84DA55966}"/>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6259" r="96327">
                        <a14:foregroundMark x1="6259" y1="17500" x2="96327" y2="17885"/>
                      </a14:backgroundRemoval>
                    </a14:imgEffect>
                  </a14:imgLayer>
                </a14:imgProps>
              </a:ext>
              <a:ext uri="{28A0092B-C50C-407E-A947-70E740481C1C}">
                <a14:useLocalDpi xmlns:a14="http://schemas.microsoft.com/office/drawing/2010/main" val="0"/>
              </a:ext>
            </a:extLst>
          </a:blip>
          <a:srcRect/>
          <a:stretch>
            <a:fillRect/>
          </a:stretch>
        </p:blipFill>
        <p:spPr bwMode="auto">
          <a:xfrm>
            <a:off x="6065965" y="2381361"/>
            <a:ext cx="5608686" cy="396805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CAB50325-97A5-4FF9-83E9-7DA163231058}"/>
              </a:ext>
            </a:extLst>
          </p:cNvPr>
          <p:cNvSpPr>
            <a:spLocks noGrp="1"/>
          </p:cNvSpPr>
          <p:nvPr>
            <p:ph type="dt" sz="half" idx="10"/>
          </p:nvPr>
        </p:nvSpPr>
        <p:spPr/>
        <p:txBody>
          <a:bodyPr/>
          <a:lstStyle/>
          <a:p>
            <a:fld id="{C6B50A13-EDA9-40F4-92E9-8B7FB992BCFF}" type="datetime1">
              <a:rPr lang="en-US" smtClean="0"/>
              <a:t>10/12/2024</a:t>
            </a:fld>
            <a:endParaRPr lang="en-US"/>
          </a:p>
        </p:txBody>
      </p:sp>
      <p:sp>
        <p:nvSpPr>
          <p:cNvPr id="4" name="Slide Number Placeholder 3">
            <a:extLst>
              <a:ext uri="{FF2B5EF4-FFF2-40B4-BE49-F238E27FC236}">
                <a16:creationId xmlns:a16="http://schemas.microsoft.com/office/drawing/2014/main" id="{3991DF33-CF8C-4755-9CD6-3A5C9027A094}"/>
              </a:ext>
            </a:extLst>
          </p:cNvPr>
          <p:cNvSpPr>
            <a:spLocks noGrp="1"/>
          </p:cNvSpPr>
          <p:nvPr>
            <p:ph type="sldNum" sz="quarter" idx="12"/>
          </p:nvPr>
        </p:nvSpPr>
        <p:spPr/>
        <p:txBody>
          <a:bodyPr/>
          <a:lstStyle/>
          <a:p>
            <a:fld id="{1B8B922A-F885-463B-AE47-682202411510}" type="slidenum">
              <a:rPr lang="en-US" smtClean="0"/>
              <a:t>31</a:t>
            </a:fld>
            <a:endParaRPr lang="en-US"/>
          </a:p>
        </p:txBody>
      </p:sp>
    </p:spTree>
    <p:extLst>
      <p:ext uri="{BB962C8B-B14F-4D97-AF65-F5344CB8AC3E}">
        <p14:creationId xmlns:p14="http://schemas.microsoft.com/office/powerpoint/2010/main" val="3781165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4" name="Freeform 18">
            <a:extLst>
              <a:ext uri="{FF2B5EF4-FFF2-40B4-BE49-F238E27FC236}">
                <a16:creationId xmlns:a16="http://schemas.microsoft.com/office/drawing/2014/main" id="{098700E9-6BB7-41F0-BB5D-317C04930EA2}"/>
              </a:ext>
            </a:extLst>
          </p:cNvPr>
          <p:cNvSpPr>
            <a:spLocks/>
          </p:cNvSpPr>
          <p:nvPr/>
        </p:nvSpPr>
        <p:spPr bwMode="auto">
          <a:xfrm rot="18935186">
            <a:off x="3307882" y="2785735"/>
            <a:ext cx="1901707" cy="1902895"/>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solidFill>
            <a:srgbClr val="ED7D3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18">
            <a:extLst>
              <a:ext uri="{FF2B5EF4-FFF2-40B4-BE49-F238E27FC236}">
                <a16:creationId xmlns:a16="http://schemas.microsoft.com/office/drawing/2014/main" id="{F7A20B28-115C-44C8-8128-191284232545}"/>
              </a:ext>
            </a:extLst>
          </p:cNvPr>
          <p:cNvSpPr>
            <a:spLocks/>
          </p:cNvSpPr>
          <p:nvPr/>
        </p:nvSpPr>
        <p:spPr bwMode="auto">
          <a:xfrm rot="18935186">
            <a:off x="3344704" y="2737294"/>
            <a:ext cx="1999997" cy="2001246"/>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solidFill>
            <a:srgbClr val="ED7D3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DC0DD646-2504-452F-8241-175D5A2747DB}"/>
              </a:ext>
            </a:extLst>
          </p:cNvPr>
          <p:cNvGrpSpPr/>
          <p:nvPr/>
        </p:nvGrpSpPr>
        <p:grpSpPr>
          <a:xfrm rot="10800000">
            <a:off x="517349" y="1456792"/>
            <a:ext cx="4429116" cy="4398563"/>
            <a:chOff x="551763" y="1510427"/>
            <a:chExt cx="4429116" cy="4398563"/>
          </a:xfrm>
        </p:grpSpPr>
        <p:sp>
          <p:nvSpPr>
            <p:cNvPr id="26" name="TextBox 25">
              <a:extLst>
                <a:ext uri="{FF2B5EF4-FFF2-40B4-BE49-F238E27FC236}">
                  <a16:creationId xmlns:a16="http://schemas.microsoft.com/office/drawing/2014/main" id="{8942CF40-C5D9-4713-B3ED-5737E149D12C}"/>
                </a:ext>
              </a:extLst>
            </p:cNvPr>
            <p:cNvSpPr txBox="1"/>
            <p:nvPr/>
          </p:nvSpPr>
          <p:spPr>
            <a:xfrm rot="10800000">
              <a:off x="2129742" y="3381648"/>
              <a:ext cx="1108243" cy="523220"/>
            </a:xfrm>
            <a:prstGeom prst="rect">
              <a:avLst/>
            </a:prstGeom>
            <a:noFill/>
          </p:spPr>
          <p:txBody>
            <a:bodyPr wrap="square" rtlCol="0">
              <a:spAutoFit/>
            </a:bodyPr>
            <a:lstStyle/>
            <a:p>
              <a:pPr algn="ctr"/>
              <a:r>
                <a:rPr lang="en-US" sz="2800" dirty="0">
                  <a:solidFill>
                    <a:srgbClr val="EBF4F6"/>
                  </a:solidFill>
                </a:rPr>
                <a:t> I O T</a:t>
              </a:r>
              <a:endParaRPr lang="en-US" dirty="0"/>
            </a:p>
          </p:txBody>
        </p:sp>
        <p:grpSp>
          <p:nvGrpSpPr>
            <p:cNvPr id="27" name="Group 26">
              <a:extLst>
                <a:ext uri="{FF2B5EF4-FFF2-40B4-BE49-F238E27FC236}">
                  <a16:creationId xmlns:a16="http://schemas.microsoft.com/office/drawing/2014/main" id="{2C91C6A4-0775-404D-AB45-18CC29553C76}"/>
                </a:ext>
              </a:extLst>
            </p:cNvPr>
            <p:cNvGrpSpPr/>
            <p:nvPr/>
          </p:nvGrpSpPr>
          <p:grpSpPr>
            <a:xfrm rot="16200000">
              <a:off x="484580" y="1577610"/>
              <a:ext cx="4398563" cy="4264198"/>
              <a:chOff x="605771" y="1495904"/>
              <a:chExt cx="4398563" cy="4264198"/>
            </a:xfrm>
          </p:grpSpPr>
          <p:grpSp>
            <p:nvGrpSpPr>
              <p:cNvPr id="30" name="Group 29">
                <a:extLst>
                  <a:ext uri="{FF2B5EF4-FFF2-40B4-BE49-F238E27FC236}">
                    <a16:creationId xmlns:a16="http://schemas.microsoft.com/office/drawing/2014/main" id="{DF09F3C2-EAAF-4A71-83B6-E132D2E125EE}"/>
                  </a:ext>
                </a:extLst>
              </p:cNvPr>
              <p:cNvGrpSpPr/>
              <p:nvPr/>
            </p:nvGrpSpPr>
            <p:grpSpPr>
              <a:xfrm rot="10800000">
                <a:off x="605771" y="1495904"/>
                <a:ext cx="4398563" cy="4264198"/>
                <a:chOff x="605771" y="1495904"/>
                <a:chExt cx="4398563" cy="4264198"/>
              </a:xfrm>
            </p:grpSpPr>
            <p:grpSp>
              <p:nvGrpSpPr>
                <p:cNvPr id="32" name="Group 31">
                  <a:extLst>
                    <a:ext uri="{FF2B5EF4-FFF2-40B4-BE49-F238E27FC236}">
                      <a16:creationId xmlns:a16="http://schemas.microsoft.com/office/drawing/2014/main" id="{F3998EB1-3C90-4D59-A147-101591131969}"/>
                    </a:ext>
                  </a:extLst>
                </p:cNvPr>
                <p:cNvGrpSpPr/>
                <p:nvPr/>
              </p:nvGrpSpPr>
              <p:grpSpPr>
                <a:xfrm rot="3607261">
                  <a:off x="606419" y="1495256"/>
                  <a:ext cx="4264198" cy="4265493"/>
                  <a:chOff x="1921913" y="724690"/>
                  <a:chExt cx="5227637" cy="5229225"/>
                </a:xfrm>
              </p:grpSpPr>
              <p:sp>
                <p:nvSpPr>
                  <p:cNvPr id="34" name="Freeform: Shape 33">
                    <a:extLst>
                      <a:ext uri="{FF2B5EF4-FFF2-40B4-BE49-F238E27FC236}">
                        <a16:creationId xmlns:a16="http://schemas.microsoft.com/office/drawing/2014/main" id="{49D2A724-8750-4B75-A7A2-EA864DF43957}"/>
                      </a:ext>
                    </a:extLst>
                  </p:cNvPr>
                  <p:cNvSpPr/>
                  <p:nvPr/>
                </p:nvSpPr>
                <p:spPr>
                  <a:xfrm rot="20295124">
                    <a:off x="2160221" y="805693"/>
                    <a:ext cx="4751022" cy="4848636"/>
                  </a:xfrm>
                  <a:custGeom>
                    <a:avLst/>
                    <a:gdLst>
                      <a:gd name="connsiteX0" fmla="*/ 2375511 w 4751022"/>
                      <a:gd name="connsiteY0" fmla="*/ 0 h 4848636"/>
                      <a:gd name="connsiteX1" fmla="*/ 4751022 w 4751022"/>
                      <a:gd name="connsiteY1" fmla="*/ 2424318 h 4848636"/>
                      <a:gd name="connsiteX2" fmla="*/ 2375511 w 4751022"/>
                      <a:gd name="connsiteY2" fmla="*/ 4848636 h 4848636"/>
                      <a:gd name="connsiteX3" fmla="*/ 0 w 4751022"/>
                      <a:gd name="connsiteY3" fmla="*/ 2424318 h 4848636"/>
                      <a:gd name="connsiteX4" fmla="*/ 2375511 w 4751022"/>
                      <a:gd name="connsiteY4" fmla="*/ 0 h 4848636"/>
                      <a:gd name="connsiteX5" fmla="*/ 2375511 w 4751022"/>
                      <a:gd name="connsiteY5" fmla="*/ 824117 h 4848636"/>
                      <a:gd name="connsiteX6" fmla="*/ 775311 w 4751022"/>
                      <a:gd name="connsiteY6" fmla="*/ 2424317 h 4848636"/>
                      <a:gd name="connsiteX7" fmla="*/ 2375511 w 4751022"/>
                      <a:gd name="connsiteY7" fmla="*/ 4024517 h 4848636"/>
                      <a:gd name="connsiteX8" fmla="*/ 3975711 w 4751022"/>
                      <a:gd name="connsiteY8" fmla="*/ 2424317 h 4848636"/>
                      <a:gd name="connsiteX9" fmla="*/ 2375511 w 4751022"/>
                      <a:gd name="connsiteY9" fmla="*/ 824117 h 484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1022" h="4848636">
                        <a:moveTo>
                          <a:pt x="2375511" y="0"/>
                        </a:moveTo>
                        <a:cubicBezTo>
                          <a:pt x="3687469" y="0"/>
                          <a:pt x="4751022" y="1085404"/>
                          <a:pt x="4751022" y="2424318"/>
                        </a:cubicBezTo>
                        <a:cubicBezTo>
                          <a:pt x="4751022" y="3763232"/>
                          <a:pt x="3687469" y="4848636"/>
                          <a:pt x="2375511" y="4848636"/>
                        </a:cubicBezTo>
                        <a:cubicBezTo>
                          <a:pt x="1063553" y="4848636"/>
                          <a:pt x="0" y="3763232"/>
                          <a:pt x="0" y="2424318"/>
                        </a:cubicBezTo>
                        <a:cubicBezTo>
                          <a:pt x="0" y="1085404"/>
                          <a:pt x="1063553" y="0"/>
                          <a:pt x="2375511" y="0"/>
                        </a:cubicBezTo>
                        <a:close/>
                        <a:moveTo>
                          <a:pt x="2375511" y="824117"/>
                        </a:moveTo>
                        <a:cubicBezTo>
                          <a:pt x="1491745" y="824117"/>
                          <a:pt x="775311" y="1540551"/>
                          <a:pt x="775311" y="2424317"/>
                        </a:cubicBezTo>
                        <a:cubicBezTo>
                          <a:pt x="775311" y="3308083"/>
                          <a:pt x="1491745" y="4024517"/>
                          <a:pt x="2375511" y="4024517"/>
                        </a:cubicBezTo>
                        <a:cubicBezTo>
                          <a:pt x="3259277" y="4024517"/>
                          <a:pt x="3975711" y="3308083"/>
                          <a:pt x="3975711" y="2424317"/>
                        </a:cubicBezTo>
                        <a:cubicBezTo>
                          <a:pt x="3975711" y="1540551"/>
                          <a:pt x="3259277" y="824117"/>
                          <a:pt x="2375511" y="8241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 name="Group 15">
                    <a:extLst>
                      <a:ext uri="{FF2B5EF4-FFF2-40B4-BE49-F238E27FC236}">
                        <a16:creationId xmlns:a16="http://schemas.microsoft.com/office/drawing/2014/main" id="{F23E47F8-621A-4F7F-A803-DF69B06AD4AF}"/>
                      </a:ext>
                    </a:extLst>
                  </p:cNvPr>
                  <p:cNvGrpSpPr>
                    <a:grpSpLocks noChangeAspect="1"/>
                  </p:cNvGrpSpPr>
                  <p:nvPr/>
                </p:nvGrpSpPr>
                <p:grpSpPr bwMode="auto">
                  <a:xfrm rot="20727925">
                    <a:off x="1921913" y="724690"/>
                    <a:ext cx="5227637" cy="5229225"/>
                    <a:chOff x="1226" y="406"/>
                    <a:chExt cx="3293" cy="3294"/>
                  </a:xfrm>
                </p:grpSpPr>
                <p:sp>
                  <p:nvSpPr>
                    <p:cNvPr id="36" name="Freeform 16">
                      <a:extLst>
                        <a:ext uri="{FF2B5EF4-FFF2-40B4-BE49-F238E27FC236}">
                          <a16:creationId xmlns:a16="http://schemas.microsoft.com/office/drawing/2014/main" id="{17DB8127-6C90-40C6-8467-4670154B4B5F}"/>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solidFill>
                      <a:srgbClr val="44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7">
                      <a:extLst>
                        <a:ext uri="{FF2B5EF4-FFF2-40B4-BE49-F238E27FC236}">
                          <a16:creationId xmlns:a16="http://schemas.microsoft.com/office/drawing/2014/main" id="{2F6718F8-E770-4D16-9B61-0C1130054508}"/>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a:extLst>
                        <a:ext uri="{FF2B5EF4-FFF2-40B4-BE49-F238E27FC236}">
                          <a16:creationId xmlns:a16="http://schemas.microsoft.com/office/drawing/2014/main" id="{A7D8ED79-2828-4020-9196-99C27732115C}"/>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solidFill>
                      <a:srgbClr val="ED7D3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19">
                      <a:extLst>
                        <a:ext uri="{FF2B5EF4-FFF2-40B4-BE49-F238E27FC236}">
                          <a16:creationId xmlns:a16="http://schemas.microsoft.com/office/drawing/2014/main" id="{4EAB6617-F8C3-4F72-B247-BFAAC862F93E}"/>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0">
                      <a:extLst>
                        <a:ext uri="{FF2B5EF4-FFF2-40B4-BE49-F238E27FC236}">
                          <a16:creationId xmlns:a16="http://schemas.microsoft.com/office/drawing/2014/main" id="{B3805FDC-09E0-4B6C-B28C-688390462765}"/>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solidFill>
                      <a:srgbClr val="A5A5A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1">
                      <a:extLst>
                        <a:ext uri="{FF2B5EF4-FFF2-40B4-BE49-F238E27FC236}">
                          <a16:creationId xmlns:a16="http://schemas.microsoft.com/office/drawing/2014/main" id="{459C3FC2-A625-48F2-806C-74F4F3D52786}"/>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22">
                      <a:extLst>
                        <a:ext uri="{FF2B5EF4-FFF2-40B4-BE49-F238E27FC236}">
                          <a16:creationId xmlns:a16="http://schemas.microsoft.com/office/drawing/2014/main" id="{F33A786A-ADF0-4078-8CF0-32BE4997C9F2}"/>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solidFill>
                      <a:srgbClr val="FFC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3">
                      <a:extLst>
                        <a:ext uri="{FF2B5EF4-FFF2-40B4-BE49-F238E27FC236}">
                          <a16:creationId xmlns:a16="http://schemas.microsoft.com/office/drawing/2014/main" id="{EF9D87A9-E2F8-4766-8E07-CA078E25367A}"/>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33" name="Picture 25" descr="Smart Home Illustration 7190178 Vector Art at Vecteezy">
                  <a:extLst>
                    <a:ext uri="{FF2B5EF4-FFF2-40B4-BE49-F238E27FC236}">
                      <a16:creationId xmlns:a16="http://schemas.microsoft.com/office/drawing/2014/main" id="{E31659AF-E00C-4E77-837E-706BAA012A8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500" y1="56667" x2="70990" y2="71927"/>
                            </a14:backgroundRemoval>
                          </a14:imgEffect>
                        </a14:imgLayer>
                      </a14:imgProps>
                    </a:ext>
                    <a:ext uri="{28A0092B-C50C-407E-A947-70E740481C1C}">
                      <a14:useLocalDpi xmlns:a14="http://schemas.microsoft.com/office/drawing/2010/main" val="0"/>
                    </a:ext>
                  </a:extLst>
                </a:blip>
                <a:srcRect/>
                <a:stretch>
                  <a:fillRect/>
                </a:stretch>
              </p:blipFill>
              <p:spPr bwMode="auto">
                <a:xfrm>
                  <a:off x="3573175" y="2828650"/>
                  <a:ext cx="1431159" cy="1431159"/>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Industrial Robot Arm at Rs 1000000 | Industrial Robotic Arm in New Delhi |  ID: 18072085973">
                <a:extLst>
                  <a:ext uri="{FF2B5EF4-FFF2-40B4-BE49-F238E27FC236}">
                    <a16:creationId xmlns:a16="http://schemas.microsoft.com/office/drawing/2014/main" id="{0E5E80AE-7E60-4A4D-802F-01A0EF6B650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000" b="93600" l="10000" r="90000">
                            <a14:foregroundMark x1="66600" y1="9200" x2="66600" y2="9200"/>
                            <a14:foregroundMark x1="67000" y1="9400" x2="67000" y2="9400"/>
                            <a14:foregroundMark x1="65000" y1="8200" x2="65000" y2="8200"/>
                            <a14:foregroundMark x1="32600" y1="93600" x2="32600" y2="93600"/>
                            <a14:foregroundMark x1="28400" y1="90200" x2="28400" y2="902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698030" y="3050110"/>
                <a:ext cx="1161249" cy="103899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35" descr="Factory Worker, illustration, png | PNGWing">
              <a:extLst>
                <a:ext uri="{FF2B5EF4-FFF2-40B4-BE49-F238E27FC236}">
                  <a16:creationId xmlns:a16="http://schemas.microsoft.com/office/drawing/2014/main" id="{69BD7D8C-DAF2-425C-A4D9-002CDF10F8F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800000">
              <a:off x="700261" y="3134401"/>
              <a:ext cx="985838" cy="9858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9" descr="Smart technology for persons with disabilities abstract concept vector  illustration. Home automation, door and motion sensors, health monitoring  syste Stock Vector Image &amp; Art - Alamy">
              <a:extLst>
                <a:ext uri="{FF2B5EF4-FFF2-40B4-BE49-F238E27FC236}">
                  <a16:creationId xmlns:a16="http://schemas.microsoft.com/office/drawing/2014/main" id="{735B1D1B-B5C9-4008-9A2A-51F8A712F57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34000" y1="50625" x2="34000" y2="50625"/>
                          <a14:foregroundMark x1="33000" y1="50938" x2="33000" y2="50938"/>
                          <a14:foregroundMark x1="31667" y1="43438" x2="31667" y2="43438"/>
                          <a14:foregroundMark x1="29000" y1="41563" x2="29000" y2="41563"/>
                          <a14:foregroundMark x1="29000" y1="41563" x2="29000" y2="41563"/>
                          <a14:foregroundMark x1="30667" y1="36875" x2="30667" y2="36875"/>
                          <a14:foregroundMark x1="30667" y1="36875" x2="30667" y2="36875"/>
                          <a14:foregroundMark x1="57667" y1="31250" x2="57667" y2="31250"/>
                          <a14:foregroundMark x1="57667" y1="30625" x2="57667" y2="30625"/>
                          <a14:foregroundMark x1="57333" y1="30938" x2="57333" y2="30938"/>
                          <a14:foregroundMark x1="57333" y1="30938" x2="57333" y2="30938"/>
                          <a14:foregroundMark x1="56000" y1="31563" x2="56000" y2="31563"/>
                          <a14:foregroundMark x1="56000" y1="31563" x2="56000" y2="31563"/>
                          <a14:foregroundMark x1="31667" y1="45313" x2="31667" y2="45313"/>
                          <a14:foregroundMark x1="31667" y1="45313" x2="31667" y2="45313"/>
                          <a14:foregroundMark x1="31000" y1="50000" x2="31000" y2="50000"/>
                          <a14:foregroundMark x1="31000" y1="50000" x2="31000" y2="50000"/>
                          <a14:foregroundMark x1="40667" y1="42188" x2="40667" y2="42188"/>
                          <a14:foregroundMark x1="40667" y1="42188" x2="40667" y2="42188"/>
                          <a14:foregroundMark x1="39667" y1="40938" x2="39667" y2="40938"/>
                          <a14:foregroundMark x1="39667" y1="40938" x2="39667" y2="40938"/>
                          <a14:foregroundMark x1="42000" y1="40625" x2="42000" y2="40625"/>
                          <a14:foregroundMark x1="44000" y1="40625" x2="44000" y2="40625"/>
                          <a14:foregroundMark x1="47000" y1="62187" x2="47000" y2="62187"/>
                          <a14:foregroundMark x1="47000" y1="61875" x2="47000" y2="61875"/>
                          <a14:foregroundMark x1="45000" y1="58438" x2="45000" y2="58438"/>
                          <a14:foregroundMark x1="44000" y1="57188" x2="44000" y2="57188"/>
                          <a14:foregroundMark x1="40333" y1="55313" x2="40333" y2="55313"/>
                          <a14:foregroundMark x1="40000" y1="55313" x2="40000" y2="55313"/>
                          <a14:foregroundMark x1="39000" y1="55313" x2="38333" y2="56250"/>
                          <a14:foregroundMark x1="48667" y1="63750" x2="48667" y2="63750"/>
                          <a14:foregroundMark x1="49000" y1="71563" x2="49000" y2="71563"/>
                          <a14:foregroundMark x1="40000" y1="55000" x2="40000" y2="55000"/>
                          <a14:foregroundMark x1="21000" y1="44375" x2="24667" y2="54688"/>
                          <a14:foregroundMark x1="29333" y1="48750" x2="30667" y2="43125"/>
                          <a14:foregroundMark x1="34000" y1="49375" x2="44000" y2="39063"/>
                          <a14:foregroundMark x1="62333" y1="63125" x2="61667" y2="61250"/>
                          <a14:foregroundMark x1="60667" y1="32500" x2="59333" y2="28125"/>
                          <a14:foregroundMark x1="32333" y1="54375" x2="39333" y2="54688"/>
                          <a14:foregroundMark x1="40333" y1="53438" x2="46000" y2="68125"/>
                          <a14:foregroundMark x1="45000" y1="63125" x2="46333" y2="69063"/>
                        </a14:backgroundRemoval>
                      </a14:imgEffect>
                    </a14:imgLayer>
                  </a14:imgProps>
                </a:ext>
                <a:ext uri="{28A0092B-C50C-407E-A947-70E740481C1C}">
                  <a14:useLocalDpi xmlns:a14="http://schemas.microsoft.com/office/drawing/2010/main" val="0"/>
                </a:ext>
              </a:extLst>
            </a:blip>
            <a:srcRect/>
            <a:stretch>
              <a:fillRect/>
            </a:stretch>
          </p:blipFill>
          <p:spPr bwMode="auto">
            <a:xfrm>
              <a:off x="3446849" y="2841535"/>
              <a:ext cx="1534030" cy="163629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Date Placeholder 1">
            <a:extLst>
              <a:ext uri="{FF2B5EF4-FFF2-40B4-BE49-F238E27FC236}">
                <a16:creationId xmlns:a16="http://schemas.microsoft.com/office/drawing/2014/main" id="{7E852EB9-8EF9-4DA3-9AEB-823A7588D2E3}"/>
              </a:ext>
            </a:extLst>
          </p:cNvPr>
          <p:cNvSpPr>
            <a:spLocks noGrp="1"/>
          </p:cNvSpPr>
          <p:nvPr>
            <p:ph type="dt" sz="half" idx="10"/>
          </p:nvPr>
        </p:nvSpPr>
        <p:spPr/>
        <p:txBody>
          <a:bodyPr/>
          <a:lstStyle/>
          <a:p>
            <a:fld id="{542A06FB-065F-48BB-9538-0728E04D37E7}" type="datetime1">
              <a:rPr lang="en-US" smtClean="0"/>
              <a:t>10/12/2024</a:t>
            </a:fld>
            <a:endParaRPr lang="en-US"/>
          </a:p>
        </p:txBody>
      </p:sp>
      <p:sp>
        <p:nvSpPr>
          <p:cNvPr id="3" name="Slide Number Placeholder 2">
            <a:extLst>
              <a:ext uri="{FF2B5EF4-FFF2-40B4-BE49-F238E27FC236}">
                <a16:creationId xmlns:a16="http://schemas.microsoft.com/office/drawing/2014/main" id="{B9165389-6F65-4194-B978-05C329E49789}"/>
              </a:ext>
            </a:extLst>
          </p:cNvPr>
          <p:cNvSpPr>
            <a:spLocks noGrp="1"/>
          </p:cNvSpPr>
          <p:nvPr>
            <p:ph type="sldNum" sz="quarter" idx="12"/>
          </p:nvPr>
        </p:nvSpPr>
        <p:spPr/>
        <p:txBody>
          <a:bodyPr/>
          <a:lstStyle/>
          <a:p>
            <a:fld id="{1B8B922A-F885-463B-AE47-682202411510}" type="slidenum">
              <a:rPr lang="en-US" smtClean="0"/>
              <a:t>32</a:t>
            </a:fld>
            <a:endParaRPr lang="en-US"/>
          </a:p>
        </p:txBody>
      </p:sp>
    </p:spTree>
    <p:extLst>
      <p:ext uri="{BB962C8B-B14F-4D97-AF65-F5344CB8AC3E}">
        <p14:creationId xmlns:p14="http://schemas.microsoft.com/office/powerpoint/2010/main" val="2006095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41" name="Freeform 16">
            <a:extLst>
              <a:ext uri="{FF2B5EF4-FFF2-40B4-BE49-F238E27FC236}">
                <a16:creationId xmlns:a16="http://schemas.microsoft.com/office/drawing/2014/main" id="{D1A89CEE-BB95-4D09-9AAA-3913372FC846}"/>
              </a:ext>
            </a:extLst>
          </p:cNvPr>
          <p:cNvSpPr>
            <a:spLocks/>
          </p:cNvSpPr>
          <p:nvPr/>
        </p:nvSpPr>
        <p:spPr bwMode="auto">
          <a:xfrm rot="2735186">
            <a:off x="3178448" y="2701941"/>
            <a:ext cx="2073180" cy="2073180"/>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solidFill>
            <a:srgbClr val="44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16">
            <a:extLst>
              <a:ext uri="{FF2B5EF4-FFF2-40B4-BE49-F238E27FC236}">
                <a16:creationId xmlns:a16="http://schemas.microsoft.com/office/drawing/2014/main" id="{701C469A-B490-4C59-9D8D-9E477EFF7F80}"/>
              </a:ext>
            </a:extLst>
          </p:cNvPr>
          <p:cNvSpPr>
            <a:spLocks/>
          </p:cNvSpPr>
          <p:nvPr/>
        </p:nvSpPr>
        <p:spPr bwMode="auto">
          <a:xfrm rot="2735186">
            <a:off x="3178449" y="2707881"/>
            <a:ext cx="2073180" cy="2073180"/>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solidFill>
            <a:srgbClr val="44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DC0DD646-2504-452F-8241-175D5A2747DB}"/>
              </a:ext>
            </a:extLst>
          </p:cNvPr>
          <p:cNvGrpSpPr/>
          <p:nvPr/>
        </p:nvGrpSpPr>
        <p:grpSpPr>
          <a:xfrm rot="16200000">
            <a:off x="517349" y="1456792"/>
            <a:ext cx="4429116" cy="4398563"/>
            <a:chOff x="551763" y="1510427"/>
            <a:chExt cx="4429116" cy="4398563"/>
          </a:xfrm>
        </p:grpSpPr>
        <p:sp>
          <p:nvSpPr>
            <p:cNvPr id="26" name="TextBox 25">
              <a:extLst>
                <a:ext uri="{FF2B5EF4-FFF2-40B4-BE49-F238E27FC236}">
                  <a16:creationId xmlns:a16="http://schemas.microsoft.com/office/drawing/2014/main" id="{8942CF40-C5D9-4713-B3ED-5737E149D12C}"/>
                </a:ext>
              </a:extLst>
            </p:cNvPr>
            <p:cNvSpPr txBox="1"/>
            <p:nvPr/>
          </p:nvSpPr>
          <p:spPr>
            <a:xfrm rot="5400000">
              <a:off x="2129742" y="3381648"/>
              <a:ext cx="1108243" cy="523220"/>
            </a:xfrm>
            <a:prstGeom prst="rect">
              <a:avLst/>
            </a:prstGeom>
            <a:noFill/>
          </p:spPr>
          <p:txBody>
            <a:bodyPr wrap="square" rtlCol="0">
              <a:spAutoFit/>
            </a:bodyPr>
            <a:lstStyle/>
            <a:p>
              <a:pPr algn="ctr"/>
              <a:r>
                <a:rPr lang="en-US" sz="2800" dirty="0">
                  <a:solidFill>
                    <a:srgbClr val="EBF4F6"/>
                  </a:solidFill>
                </a:rPr>
                <a:t> I O T</a:t>
              </a:r>
              <a:endParaRPr lang="en-US" dirty="0"/>
            </a:p>
          </p:txBody>
        </p:sp>
        <p:grpSp>
          <p:nvGrpSpPr>
            <p:cNvPr id="27" name="Group 26">
              <a:extLst>
                <a:ext uri="{FF2B5EF4-FFF2-40B4-BE49-F238E27FC236}">
                  <a16:creationId xmlns:a16="http://schemas.microsoft.com/office/drawing/2014/main" id="{2C91C6A4-0775-404D-AB45-18CC29553C76}"/>
                </a:ext>
              </a:extLst>
            </p:cNvPr>
            <p:cNvGrpSpPr/>
            <p:nvPr/>
          </p:nvGrpSpPr>
          <p:grpSpPr>
            <a:xfrm rot="16200000">
              <a:off x="484580" y="1577610"/>
              <a:ext cx="4398563" cy="4264198"/>
              <a:chOff x="605771" y="1495904"/>
              <a:chExt cx="4398563" cy="4264198"/>
            </a:xfrm>
          </p:grpSpPr>
          <p:grpSp>
            <p:nvGrpSpPr>
              <p:cNvPr id="30" name="Group 29">
                <a:extLst>
                  <a:ext uri="{FF2B5EF4-FFF2-40B4-BE49-F238E27FC236}">
                    <a16:creationId xmlns:a16="http://schemas.microsoft.com/office/drawing/2014/main" id="{DF09F3C2-EAAF-4A71-83B6-E132D2E125EE}"/>
                  </a:ext>
                </a:extLst>
              </p:cNvPr>
              <p:cNvGrpSpPr/>
              <p:nvPr/>
            </p:nvGrpSpPr>
            <p:grpSpPr>
              <a:xfrm rot="10800000">
                <a:off x="605771" y="1495904"/>
                <a:ext cx="4398563" cy="4264198"/>
                <a:chOff x="605771" y="1495904"/>
                <a:chExt cx="4398563" cy="4264198"/>
              </a:xfrm>
            </p:grpSpPr>
            <p:grpSp>
              <p:nvGrpSpPr>
                <p:cNvPr id="32" name="Group 31">
                  <a:extLst>
                    <a:ext uri="{FF2B5EF4-FFF2-40B4-BE49-F238E27FC236}">
                      <a16:creationId xmlns:a16="http://schemas.microsoft.com/office/drawing/2014/main" id="{F3998EB1-3C90-4D59-A147-101591131969}"/>
                    </a:ext>
                  </a:extLst>
                </p:cNvPr>
                <p:cNvGrpSpPr/>
                <p:nvPr/>
              </p:nvGrpSpPr>
              <p:grpSpPr>
                <a:xfrm rot="3607261">
                  <a:off x="606419" y="1495256"/>
                  <a:ext cx="4264198" cy="4265493"/>
                  <a:chOff x="1921913" y="724690"/>
                  <a:chExt cx="5227637" cy="5229225"/>
                </a:xfrm>
              </p:grpSpPr>
              <p:sp>
                <p:nvSpPr>
                  <p:cNvPr id="34" name="Freeform: Shape 33">
                    <a:extLst>
                      <a:ext uri="{FF2B5EF4-FFF2-40B4-BE49-F238E27FC236}">
                        <a16:creationId xmlns:a16="http://schemas.microsoft.com/office/drawing/2014/main" id="{49D2A724-8750-4B75-A7A2-EA864DF43957}"/>
                      </a:ext>
                    </a:extLst>
                  </p:cNvPr>
                  <p:cNvSpPr/>
                  <p:nvPr/>
                </p:nvSpPr>
                <p:spPr>
                  <a:xfrm rot="20295124">
                    <a:off x="2160221" y="805693"/>
                    <a:ext cx="4751022" cy="4848636"/>
                  </a:xfrm>
                  <a:custGeom>
                    <a:avLst/>
                    <a:gdLst>
                      <a:gd name="connsiteX0" fmla="*/ 2375511 w 4751022"/>
                      <a:gd name="connsiteY0" fmla="*/ 0 h 4848636"/>
                      <a:gd name="connsiteX1" fmla="*/ 4751022 w 4751022"/>
                      <a:gd name="connsiteY1" fmla="*/ 2424318 h 4848636"/>
                      <a:gd name="connsiteX2" fmla="*/ 2375511 w 4751022"/>
                      <a:gd name="connsiteY2" fmla="*/ 4848636 h 4848636"/>
                      <a:gd name="connsiteX3" fmla="*/ 0 w 4751022"/>
                      <a:gd name="connsiteY3" fmla="*/ 2424318 h 4848636"/>
                      <a:gd name="connsiteX4" fmla="*/ 2375511 w 4751022"/>
                      <a:gd name="connsiteY4" fmla="*/ 0 h 4848636"/>
                      <a:gd name="connsiteX5" fmla="*/ 2375511 w 4751022"/>
                      <a:gd name="connsiteY5" fmla="*/ 824117 h 4848636"/>
                      <a:gd name="connsiteX6" fmla="*/ 775311 w 4751022"/>
                      <a:gd name="connsiteY6" fmla="*/ 2424317 h 4848636"/>
                      <a:gd name="connsiteX7" fmla="*/ 2375511 w 4751022"/>
                      <a:gd name="connsiteY7" fmla="*/ 4024517 h 4848636"/>
                      <a:gd name="connsiteX8" fmla="*/ 3975711 w 4751022"/>
                      <a:gd name="connsiteY8" fmla="*/ 2424317 h 4848636"/>
                      <a:gd name="connsiteX9" fmla="*/ 2375511 w 4751022"/>
                      <a:gd name="connsiteY9" fmla="*/ 824117 h 484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1022" h="4848636">
                        <a:moveTo>
                          <a:pt x="2375511" y="0"/>
                        </a:moveTo>
                        <a:cubicBezTo>
                          <a:pt x="3687469" y="0"/>
                          <a:pt x="4751022" y="1085404"/>
                          <a:pt x="4751022" y="2424318"/>
                        </a:cubicBezTo>
                        <a:cubicBezTo>
                          <a:pt x="4751022" y="3763232"/>
                          <a:pt x="3687469" y="4848636"/>
                          <a:pt x="2375511" y="4848636"/>
                        </a:cubicBezTo>
                        <a:cubicBezTo>
                          <a:pt x="1063553" y="4848636"/>
                          <a:pt x="0" y="3763232"/>
                          <a:pt x="0" y="2424318"/>
                        </a:cubicBezTo>
                        <a:cubicBezTo>
                          <a:pt x="0" y="1085404"/>
                          <a:pt x="1063553" y="0"/>
                          <a:pt x="2375511" y="0"/>
                        </a:cubicBezTo>
                        <a:close/>
                        <a:moveTo>
                          <a:pt x="2375511" y="824117"/>
                        </a:moveTo>
                        <a:cubicBezTo>
                          <a:pt x="1491745" y="824117"/>
                          <a:pt x="775311" y="1540551"/>
                          <a:pt x="775311" y="2424317"/>
                        </a:cubicBezTo>
                        <a:cubicBezTo>
                          <a:pt x="775311" y="3308083"/>
                          <a:pt x="1491745" y="4024517"/>
                          <a:pt x="2375511" y="4024517"/>
                        </a:cubicBezTo>
                        <a:cubicBezTo>
                          <a:pt x="3259277" y="4024517"/>
                          <a:pt x="3975711" y="3308083"/>
                          <a:pt x="3975711" y="2424317"/>
                        </a:cubicBezTo>
                        <a:cubicBezTo>
                          <a:pt x="3975711" y="1540551"/>
                          <a:pt x="3259277" y="824117"/>
                          <a:pt x="2375511" y="8241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 name="Group 15">
                    <a:extLst>
                      <a:ext uri="{FF2B5EF4-FFF2-40B4-BE49-F238E27FC236}">
                        <a16:creationId xmlns:a16="http://schemas.microsoft.com/office/drawing/2014/main" id="{F23E47F8-621A-4F7F-A803-DF69B06AD4AF}"/>
                      </a:ext>
                    </a:extLst>
                  </p:cNvPr>
                  <p:cNvGrpSpPr>
                    <a:grpSpLocks noChangeAspect="1"/>
                  </p:cNvGrpSpPr>
                  <p:nvPr/>
                </p:nvGrpSpPr>
                <p:grpSpPr bwMode="auto">
                  <a:xfrm rot="20727925">
                    <a:off x="1921913" y="724690"/>
                    <a:ext cx="5227637" cy="5229225"/>
                    <a:chOff x="1226" y="406"/>
                    <a:chExt cx="3293" cy="3294"/>
                  </a:xfrm>
                </p:grpSpPr>
                <p:sp>
                  <p:nvSpPr>
                    <p:cNvPr id="36" name="Freeform 16">
                      <a:extLst>
                        <a:ext uri="{FF2B5EF4-FFF2-40B4-BE49-F238E27FC236}">
                          <a16:creationId xmlns:a16="http://schemas.microsoft.com/office/drawing/2014/main" id="{17DB8127-6C90-40C6-8467-4670154B4B5F}"/>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solidFill>
                      <a:srgbClr val="44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7">
                      <a:extLst>
                        <a:ext uri="{FF2B5EF4-FFF2-40B4-BE49-F238E27FC236}">
                          <a16:creationId xmlns:a16="http://schemas.microsoft.com/office/drawing/2014/main" id="{2F6718F8-E770-4D16-9B61-0C1130054508}"/>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a:extLst>
                        <a:ext uri="{FF2B5EF4-FFF2-40B4-BE49-F238E27FC236}">
                          <a16:creationId xmlns:a16="http://schemas.microsoft.com/office/drawing/2014/main" id="{A7D8ED79-2828-4020-9196-99C27732115C}"/>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solidFill>
                      <a:srgbClr val="ED7D3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19">
                      <a:extLst>
                        <a:ext uri="{FF2B5EF4-FFF2-40B4-BE49-F238E27FC236}">
                          <a16:creationId xmlns:a16="http://schemas.microsoft.com/office/drawing/2014/main" id="{4EAB6617-F8C3-4F72-B247-BFAAC862F93E}"/>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0">
                      <a:extLst>
                        <a:ext uri="{FF2B5EF4-FFF2-40B4-BE49-F238E27FC236}">
                          <a16:creationId xmlns:a16="http://schemas.microsoft.com/office/drawing/2014/main" id="{B3805FDC-09E0-4B6C-B28C-688390462765}"/>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solidFill>
                      <a:srgbClr val="A5A5A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1">
                      <a:extLst>
                        <a:ext uri="{FF2B5EF4-FFF2-40B4-BE49-F238E27FC236}">
                          <a16:creationId xmlns:a16="http://schemas.microsoft.com/office/drawing/2014/main" id="{459C3FC2-A625-48F2-806C-74F4F3D52786}"/>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22">
                      <a:extLst>
                        <a:ext uri="{FF2B5EF4-FFF2-40B4-BE49-F238E27FC236}">
                          <a16:creationId xmlns:a16="http://schemas.microsoft.com/office/drawing/2014/main" id="{F33A786A-ADF0-4078-8CF0-32BE4997C9F2}"/>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solidFill>
                      <a:srgbClr val="FFC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3">
                      <a:extLst>
                        <a:ext uri="{FF2B5EF4-FFF2-40B4-BE49-F238E27FC236}">
                          <a16:creationId xmlns:a16="http://schemas.microsoft.com/office/drawing/2014/main" id="{EF9D87A9-E2F8-4766-8E07-CA078E25367A}"/>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33" name="Picture 25" descr="Smart Home Illustration 7190178 Vector Art at Vecteezy">
                  <a:extLst>
                    <a:ext uri="{FF2B5EF4-FFF2-40B4-BE49-F238E27FC236}">
                      <a16:creationId xmlns:a16="http://schemas.microsoft.com/office/drawing/2014/main" id="{E31659AF-E00C-4E77-837E-706BAA012A8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500" y1="56667" x2="70990" y2="71927"/>
                            </a14:backgroundRemoval>
                          </a14:imgEffect>
                        </a14:imgLayer>
                      </a14:imgProps>
                    </a:ext>
                    <a:ext uri="{28A0092B-C50C-407E-A947-70E740481C1C}">
                      <a14:useLocalDpi xmlns:a14="http://schemas.microsoft.com/office/drawing/2010/main" val="0"/>
                    </a:ext>
                  </a:extLst>
                </a:blip>
                <a:srcRect/>
                <a:stretch>
                  <a:fillRect/>
                </a:stretch>
              </p:blipFill>
              <p:spPr bwMode="auto">
                <a:xfrm>
                  <a:off x="3573175" y="2828650"/>
                  <a:ext cx="1431159" cy="1431159"/>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Industrial Robot Arm at Rs 1000000 | Industrial Robotic Arm in New Delhi |  ID: 18072085973">
                <a:extLst>
                  <a:ext uri="{FF2B5EF4-FFF2-40B4-BE49-F238E27FC236}">
                    <a16:creationId xmlns:a16="http://schemas.microsoft.com/office/drawing/2014/main" id="{0E5E80AE-7E60-4A4D-802F-01A0EF6B650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000" b="93600" l="10000" r="90000">
                            <a14:foregroundMark x1="66600" y1="9200" x2="66600" y2="9200"/>
                            <a14:foregroundMark x1="67000" y1="9400" x2="67000" y2="9400"/>
                            <a14:foregroundMark x1="65000" y1="8200" x2="65000" y2="8200"/>
                            <a14:foregroundMark x1="32600" y1="93600" x2="32600" y2="93600"/>
                            <a14:foregroundMark x1="28400" y1="90200" x2="28400" y2="902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698030" y="3050110"/>
                <a:ext cx="1161249" cy="103899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35" descr="Factory Worker, illustration, png | PNGWing">
              <a:extLst>
                <a:ext uri="{FF2B5EF4-FFF2-40B4-BE49-F238E27FC236}">
                  <a16:creationId xmlns:a16="http://schemas.microsoft.com/office/drawing/2014/main" id="{69BD7D8C-DAF2-425C-A4D9-002CDF10F8F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800000">
              <a:off x="700261" y="3134401"/>
              <a:ext cx="985838" cy="9858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9" descr="Smart technology for persons with disabilities abstract concept vector  illustration. Home automation, door and motion sensors, health monitoring  syste Stock Vector Image &amp; Art - Alamy">
              <a:extLst>
                <a:ext uri="{FF2B5EF4-FFF2-40B4-BE49-F238E27FC236}">
                  <a16:creationId xmlns:a16="http://schemas.microsoft.com/office/drawing/2014/main" id="{735B1D1B-B5C9-4008-9A2A-51F8A712F57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34000" y1="50625" x2="34000" y2="50625"/>
                          <a14:foregroundMark x1="33000" y1="50938" x2="33000" y2="50938"/>
                          <a14:foregroundMark x1="31667" y1="43438" x2="31667" y2="43438"/>
                          <a14:foregroundMark x1="29000" y1="41563" x2="29000" y2="41563"/>
                          <a14:foregroundMark x1="29000" y1="41563" x2="29000" y2="41563"/>
                          <a14:foregroundMark x1="30667" y1="36875" x2="30667" y2="36875"/>
                          <a14:foregroundMark x1="30667" y1="36875" x2="30667" y2="36875"/>
                          <a14:foregroundMark x1="57667" y1="31250" x2="57667" y2="31250"/>
                          <a14:foregroundMark x1="57667" y1="30625" x2="57667" y2="30625"/>
                          <a14:foregroundMark x1="57333" y1="30938" x2="57333" y2="30938"/>
                          <a14:foregroundMark x1="57333" y1="30938" x2="57333" y2="30938"/>
                          <a14:foregroundMark x1="56000" y1="31563" x2="56000" y2="31563"/>
                          <a14:foregroundMark x1="56000" y1="31563" x2="56000" y2="31563"/>
                          <a14:foregroundMark x1="31667" y1="45313" x2="31667" y2="45313"/>
                          <a14:foregroundMark x1="31667" y1="45313" x2="31667" y2="45313"/>
                          <a14:foregroundMark x1="31000" y1="50000" x2="31000" y2="50000"/>
                          <a14:foregroundMark x1="31000" y1="50000" x2="31000" y2="50000"/>
                          <a14:foregroundMark x1="40667" y1="42188" x2="40667" y2="42188"/>
                          <a14:foregroundMark x1="40667" y1="42188" x2="40667" y2="42188"/>
                          <a14:foregroundMark x1="39667" y1="40938" x2="39667" y2="40938"/>
                          <a14:foregroundMark x1="39667" y1="40938" x2="39667" y2="40938"/>
                          <a14:foregroundMark x1="42000" y1="40625" x2="42000" y2="40625"/>
                          <a14:foregroundMark x1="44000" y1="40625" x2="44000" y2="40625"/>
                          <a14:foregroundMark x1="47000" y1="62187" x2="47000" y2="62187"/>
                          <a14:foregroundMark x1="47000" y1="61875" x2="47000" y2="61875"/>
                          <a14:foregroundMark x1="45000" y1="58438" x2="45000" y2="58438"/>
                          <a14:foregroundMark x1="44000" y1="57188" x2="44000" y2="57188"/>
                          <a14:foregroundMark x1="40333" y1="55313" x2="40333" y2="55313"/>
                          <a14:foregroundMark x1="40000" y1="55313" x2="40000" y2="55313"/>
                          <a14:foregroundMark x1="39000" y1="55313" x2="38333" y2="56250"/>
                          <a14:foregroundMark x1="48667" y1="63750" x2="48667" y2="63750"/>
                          <a14:foregroundMark x1="49000" y1="71563" x2="49000" y2="71563"/>
                          <a14:foregroundMark x1="40000" y1="55000" x2="40000" y2="55000"/>
                          <a14:foregroundMark x1="21000" y1="44375" x2="24667" y2="54688"/>
                          <a14:foregroundMark x1="29333" y1="48750" x2="30667" y2="43125"/>
                          <a14:foregroundMark x1="34000" y1="49375" x2="44000" y2="39063"/>
                          <a14:foregroundMark x1="62333" y1="63125" x2="61667" y2="61250"/>
                          <a14:foregroundMark x1="60667" y1="32500" x2="59333" y2="28125"/>
                          <a14:foregroundMark x1="32333" y1="54375" x2="39333" y2="54688"/>
                          <a14:foregroundMark x1="40333" y1="53438" x2="46000" y2="68125"/>
                          <a14:foregroundMark x1="45000" y1="63125" x2="46333" y2="69063"/>
                        </a14:backgroundRemoval>
                      </a14:imgEffect>
                    </a14:imgLayer>
                  </a14:imgProps>
                </a:ext>
                <a:ext uri="{28A0092B-C50C-407E-A947-70E740481C1C}">
                  <a14:useLocalDpi xmlns:a14="http://schemas.microsoft.com/office/drawing/2010/main" val="0"/>
                </a:ext>
              </a:extLst>
            </a:blip>
            <a:srcRect/>
            <a:stretch>
              <a:fillRect/>
            </a:stretch>
          </p:blipFill>
          <p:spPr bwMode="auto">
            <a:xfrm>
              <a:off x="3446849" y="2841535"/>
              <a:ext cx="1534030" cy="163629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Date Placeholder 1">
            <a:extLst>
              <a:ext uri="{FF2B5EF4-FFF2-40B4-BE49-F238E27FC236}">
                <a16:creationId xmlns:a16="http://schemas.microsoft.com/office/drawing/2014/main" id="{0ACF60E2-7B9E-485E-A9FE-760DC0EF51EF}"/>
              </a:ext>
            </a:extLst>
          </p:cNvPr>
          <p:cNvSpPr>
            <a:spLocks noGrp="1"/>
          </p:cNvSpPr>
          <p:nvPr>
            <p:ph type="dt" sz="half" idx="10"/>
          </p:nvPr>
        </p:nvSpPr>
        <p:spPr/>
        <p:txBody>
          <a:bodyPr/>
          <a:lstStyle/>
          <a:p>
            <a:fld id="{214DE97F-A1A6-4371-85FB-BDB23E39FFC5}" type="datetime1">
              <a:rPr lang="en-US" smtClean="0"/>
              <a:t>10/12/2024</a:t>
            </a:fld>
            <a:endParaRPr lang="en-US"/>
          </a:p>
        </p:txBody>
      </p:sp>
      <p:sp>
        <p:nvSpPr>
          <p:cNvPr id="3" name="Slide Number Placeholder 2">
            <a:extLst>
              <a:ext uri="{FF2B5EF4-FFF2-40B4-BE49-F238E27FC236}">
                <a16:creationId xmlns:a16="http://schemas.microsoft.com/office/drawing/2014/main" id="{A65187A6-5090-4C3D-86C8-3E8C1494B680}"/>
              </a:ext>
            </a:extLst>
          </p:cNvPr>
          <p:cNvSpPr>
            <a:spLocks noGrp="1"/>
          </p:cNvSpPr>
          <p:nvPr>
            <p:ph type="sldNum" sz="quarter" idx="12"/>
          </p:nvPr>
        </p:nvSpPr>
        <p:spPr/>
        <p:txBody>
          <a:bodyPr/>
          <a:lstStyle/>
          <a:p>
            <a:fld id="{1B8B922A-F885-463B-AE47-682202411510}" type="slidenum">
              <a:rPr lang="en-US" smtClean="0"/>
              <a:t>33</a:t>
            </a:fld>
            <a:endParaRPr lang="en-US"/>
          </a:p>
        </p:txBody>
      </p:sp>
    </p:spTree>
    <p:extLst>
      <p:ext uri="{BB962C8B-B14F-4D97-AF65-F5344CB8AC3E}">
        <p14:creationId xmlns:p14="http://schemas.microsoft.com/office/powerpoint/2010/main" val="899674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C0DD646-2504-452F-8241-175D5A2747DB}"/>
              </a:ext>
            </a:extLst>
          </p:cNvPr>
          <p:cNvGrpSpPr/>
          <p:nvPr/>
        </p:nvGrpSpPr>
        <p:grpSpPr>
          <a:xfrm rot="16200000">
            <a:off x="517349" y="1456792"/>
            <a:ext cx="4429116" cy="4398563"/>
            <a:chOff x="551763" y="1510427"/>
            <a:chExt cx="4429116" cy="4398563"/>
          </a:xfrm>
        </p:grpSpPr>
        <p:sp>
          <p:nvSpPr>
            <p:cNvPr id="26" name="TextBox 25">
              <a:extLst>
                <a:ext uri="{FF2B5EF4-FFF2-40B4-BE49-F238E27FC236}">
                  <a16:creationId xmlns:a16="http://schemas.microsoft.com/office/drawing/2014/main" id="{8942CF40-C5D9-4713-B3ED-5737E149D12C}"/>
                </a:ext>
              </a:extLst>
            </p:cNvPr>
            <p:cNvSpPr txBox="1"/>
            <p:nvPr/>
          </p:nvSpPr>
          <p:spPr>
            <a:xfrm rot="5400000">
              <a:off x="2129742" y="3381648"/>
              <a:ext cx="1108243" cy="523220"/>
            </a:xfrm>
            <a:prstGeom prst="rect">
              <a:avLst/>
            </a:prstGeom>
            <a:noFill/>
          </p:spPr>
          <p:txBody>
            <a:bodyPr wrap="square" rtlCol="0">
              <a:spAutoFit/>
            </a:bodyPr>
            <a:lstStyle/>
            <a:p>
              <a:pPr algn="ctr"/>
              <a:r>
                <a:rPr lang="en-US" sz="2800" dirty="0">
                  <a:solidFill>
                    <a:srgbClr val="EBF4F6"/>
                  </a:solidFill>
                </a:rPr>
                <a:t> I O T</a:t>
              </a:r>
              <a:endParaRPr lang="en-US" dirty="0"/>
            </a:p>
          </p:txBody>
        </p:sp>
        <p:grpSp>
          <p:nvGrpSpPr>
            <p:cNvPr id="27" name="Group 26">
              <a:extLst>
                <a:ext uri="{FF2B5EF4-FFF2-40B4-BE49-F238E27FC236}">
                  <a16:creationId xmlns:a16="http://schemas.microsoft.com/office/drawing/2014/main" id="{2C91C6A4-0775-404D-AB45-18CC29553C76}"/>
                </a:ext>
              </a:extLst>
            </p:cNvPr>
            <p:cNvGrpSpPr/>
            <p:nvPr/>
          </p:nvGrpSpPr>
          <p:grpSpPr>
            <a:xfrm rot="16200000">
              <a:off x="484580" y="1577610"/>
              <a:ext cx="4398563" cy="4264198"/>
              <a:chOff x="605771" y="1495904"/>
              <a:chExt cx="4398563" cy="4264198"/>
            </a:xfrm>
          </p:grpSpPr>
          <p:grpSp>
            <p:nvGrpSpPr>
              <p:cNvPr id="30" name="Group 29">
                <a:extLst>
                  <a:ext uri="{FF2B5EF4-FFF2-40B4-BE49-F238E27FC236}">
                    <a16:creationId xmlns:a16="http://schemas.microsoft.com/office/drawing/2014/main" id="{DF09F3C2-EAAF-4A71-83B6-E132D2E125EE}"/>
                  </a:ext>
                </a:extLst>
              </p:cNvPr>
              <p:cNvGrpSpPr/>
              <p:nvPr/>
            </p:nvGrpSpPr>
            <p:grpSpPr>
              <a:xfrm rot="10800000">
                <a:off x="605771" y="1495904"/>
                <a:ext cx="4398563" cy="4264198"/>
                <a:chOff x="605771" y="1495904"/>
                <a:chExt cx="4398563" cy="4264198"/>
              </a:xfrm>
            </p:grpSpPr>
            <p:grpSp>
              <p:nvGrpSpPr>
                <p:cNvPr id="32" name="Group 31">
                  <a:extLst>
                    <a:ext uri="{FF2B5EF4-FFF2-40B4-BE49-F238E27FC236}">
                      <a16:creationId xmlns:a16="http://schemas.microsoft.com/office/drawing/2014/main" id="{F3998EB1-3C90-4D59-A147-101591131969}"/>
                    </a:ext>
                  </a:extLst>
                </p:cNvPr>
                <p:cNvGrpSpPr/>
                <p:nvPr/>
              </p:nvGrpSpPr>
              <p:grpSpPr>
                <a:xfrm rot="3607261">
                  <a:off x="606419" y="1495256"/>
                  <a:ext cx="4264198" cy="4265493"/>
                  <a:chOff x="1921913" y="724690"/>
                  <a:chExt cx="5227637" cy="5229225"/>
                </a:xfrm>
              </p:grpSpPr>
              <p:sp>
                <p:nvSpPr>
                  <p:cNvPr id="34" name="Freeform: Shape 33">
                    <a:extLst>
                      <a:ext uri="{FF2B5EF4-FFF2-40B4-BE49-F238E27FC236}">
                        <a16:creationId xmlns:a16="http://schemas.microsoft.com/office/drawing/2014/main" id="{49D2A724-8750-4B75-A7A2-EA864DF43957}"/>
                      </a:ext>
                    </a:extLst>
                  </p:cNvPr>
                  <p:cNvSpPr/>
                  <p:nvPr/>
                </p:nvSpPr>
                <p:spPr>
                  <a:xfrm rot="20295124">
                    <a:off x="2160221" y="805693"/>
                    <a:ext cx="4751022" cy="4848636"/>
                  </a:xfrm>
                  <a:custGeom>
                    <a:avLst/>
                    <a:gdLst>
                      <a:gd name="connsiteX0" fmla="*/ 2375511 w 4751022"/>
                      <a:gd name="connsiteY0" fmla="*/ 0 h 4848636"/>
                      <a:gd name="connsiteX1" fmla="*/ 4751022 w 4751022"/>
                      <a:gd name="connsiteY1" fmla="*/ 2424318 h 4848636"/>
                      <a:gd name="connsiteX2" fmla="*/ 2375511 w 4751022"/>
                      <a:gd name="connsiteY2" fmla="*/ 4848636 h 4848636"/>
                      <a:gd name="connsiteX3" fmla="*/ 0 w 4751022"/>
                      <a:gd name="connsiteY3" fmla="*/ 2424318 h 4848636"/>
                      <a:gd name="connsiteX4" fmla="*/ 2375511 w 4751022"/>
                      <a:gd name="connsiteY4" fmla="*/ 0 h 4848636"/>
                      <a:gd name="connsiteX5" fmla="*/ 2375511 w 4751022"/>
                      <a:gd name="connsiteY5" fmla="*/ 824117 h 4848636"/>
                      <a:gd name="connsiteX6" fmla="*/ 775311 w 4751022"/>
                      <a:gd name="connsiteY6" fmla="*/ 2424317 h 4848636"/>
                      <a:gd name="connsiteX7" fmla="*/ 2375511 w 4751022"/>
                      <a:gd name="connsiteY7" fmla="*/ 4024517 h 4848636"/>
                      <a:gd name="connsiteX8" fmla="*/ 3975711 w 4751022"/>
                      <a:gd name="connsiteY8" fmla="*/ 2424317 h 4848636"/>
                      <a:gd name="connsiteX9" fmla="*/ 2375511 w 4751022"/>
                      <a:gd name="connsiteY9" fmla="*/ 824117 h 484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1022" h="4848636">
                        <a:moveTo>
                          <a:pt x="2375511" y="0"/>
                        </a:moveTo>
                        <a:cubicBezTo>
                          <a:pt x="3687469" y="0"/>
                          <a:pt x="4751022" y="1085404"/>
                          <a:pt x="4751022" y="2424318"/>
                        </a:cubicBezTo>
                        <a:cubicBezTo>
                          <a:pt x="4751022" y="3763232"/>
                          <a:pt x="3687469" y="4848636"/>
                          <a:pt x="2375511" y="4848636"/>
                        </a:cubicBezTo>
                        <a:cubicBezTo>
                          <a:pt x="1063553" y="4848636"/>
                          <a:pt x="0" y="3763232"/>
                          <a:pt x="0" y="2424318"/>
                        </a:cubicBezTo>
                        <a:cubicBezTo>
                          <a:pt x="0" y="1085404"/>
                          <a:pt x="1063553" y="0"/>
                          <a:pt x="2375511" y="0"/>
                        </a:cubicBezTo>
                        <a:close/>
                        <a:moveTo>
                          <a:pt x="2375511" y="824117"/>
                        </a:moveTo>
                        <a:cubicBezTo>
                          <a:pt x="1491745" y="824117"/>
                          <a:pt x="775311" y="1540551"/>
                          <a:pt x="775311" y="2424317"/>
                        </a:cubicBezTo>
                        <a:cubicBezTo>
                          <a:pt x="775311" y="3308083"/>
                          <a:pt x="1491745" y="4024517"/>
                          <a:pt x="2375511" y="4024517"/>
                        </a:cubicBezTo>
                        <a:cubicBezTo>
                          <a:pt x="3259277" y="4024517"/>
                          <a:pt x="3975711" y="3308083"/>
                          <a:pt x="3975711" y="2424317"/>
                        </a:cubicBezTo>
                        <a:cubicBezTo>
                          <a:pt x="3975711" y="1540551"/>
                          <a:pt x="3259277" y="824117"/>
                          <a:pt x="2375511" y="8241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 name="Group 15">
                    <a:extLst>
                      <a:ext uri="{FF2B5EF4-FFF2-40B4-BE49-F238E27FC236}">
                        <a16:creationId xmlns:a16="http://schemas.microsoft.com/office/drawing/2014/main" id="{F23E47F8-621A-4F7F-A803-DF69B06AD4AF}"/>
                      </a:ext>
                    </a:extLst>
                  </p:cNvPr>
                  <p:cNvGrpSpPr>
                    <a:grpSpLocks noChangeAspect="1"/>
                  </p:cNvGrpSpPr>
                  <p:nvPr/>
                </p:nvGrpSpPr>
                <p:grpSpPr bwMode="auto">
                  <a:xfrm rot="20727925">
                    <a:off x="1921913" y="724690"/>
                    <a:ext cx="5227637" cy="5229225"/>
                    <a:chOff x="1226" y="406"/>
                    <a:chExt cx="3293" cy="3294"/>
                  </a:xfrm>
                </p:grpSpPr>
                <p:sp>
                  <p:nvSpPr>
                    <p:cNvPr id="36" name="Freeform 16">
                      <a:extLst>
                        <a:ext uri="{FF2B5EF4-FFF2-40B4-BE49-F238E27FC236}">
                          <a16:creationId xmlns:a16="http://schemas.microsoft.com/office/drawing/2014/main" id="{17DB8127-6C90-40C6-8467-4670154B4B5F}"/>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solidFill>
                      <a:srgbClr val="44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7">
                      <a:extLst>
                        <a:ext uri="{FF2B5EF4-FFF2-40B4-BE49-F238E27FC236}">
                          <a16:creationId xmlns:a16="http://schemas.microsoft.com/office/drawing/2014/main" id="{2F6718F8-E770-4D16-9B61-0C1130054508}"/>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a:extLst>
                        <a:ext uri="{FF2B5EF4-FFF2-40B4-BE49-F238E27FC236}">
                          <a16:creationId xmlns:a16="http://schemas.microsoft.com/office/drawing/2014/main" id="{A7D8ED79-2828-4020-9196-99C27732115C}"/>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solidFill>
                      <a:srgbClr val="ED7D3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19">
                      <a:extLst>
                        <a:ext uri="{FF2B5EF4-FFF2-40B4-BE49-F238E27FC236}">
                          <a16:creationId xmlns:a16="http://schemas.microsoft.com/office/drawing/2014/main" id="{4EAB6617-F8C3-4F72-B247-BFAAC862F93E}"/>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0">
                      <a:extLst>
                        <a:ext uri="{FF2B5EF4-FFF2-40B4-BE49-F238E27FC236}">
                          <a16:creationId xmlns:a16="http://schemas.microsoft.com/office/drawing/2014/main" id="{B3805FDC-09E0-4B6C-B28C-688390462765}"/>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solidFill>
                      <a:srgbClr val="A5A5A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1">
                      <a:extLst>
                        <a:ext uri="{FF2B5EF4-FFF2-40B4-BE49-F238E27FC236}">
                          <a16:creationId xmlns:a16="http://schemas.microsoft.com/office/drawing/2014/main" id="{459C3FC2-A625-48F2-806C-74F4F3D52786}"/>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22">
                      <a:extLst>
                        <a:ext uri="{FF2B5EF4-FFF2-40B4-BE49-F238E27FC236}">
                          <a16:creationId xmlns:a16="http://schemas.microsoft.com/office/drawing/2014/main" id="{F33A786A-ADF0-4078-8CF0-32BE4997C9F2}"/>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solidFill>
                      <a:srgbClr val="FFC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3">
                      <a:extLst>
                        <a:ext uri="{FF2B5EF4-FFF2-40B4-BE49-F238E27FC236}">
                          <a16:creationId xmlns:a16="http://schemas.microsoft.com/office/drawing/2014/main" id="{EF9D87A9-E2F8-4766-8E07-CA078E25367A}"/>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33" name="Picture 25" descr="Smart Home Illustration 7190178 Vector Art at Vecteezy">
                  <a:extLst>
                    <a:ext uri="{FF2B5EF4-FFF2-40B4-BE49-F238E27FC236}">
                      <a16:creationId xmlns:a16="http://schemas.microsoft.com/office/drawing/2014/main" id="{E31659AF-E00C-4E77-837E-706BAA012A8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500" y1="56667" x2="70990" y2="71927"/>
                            </a14:backgroundRemoval>
                          </a14:imgEffect>
                        </a14:imgLayer>
                      </a14:imgProps>
                    </a:ext>
                    <a:ext uri="{28A0092B-C50C-407E-A947-70E740481C1C}">
                      <a14:useLocalDpi xmlns:a14="http://schemas.microsoft.com/office/drawing/2010/main" val="0"/>
                    </a:ext>
                  </a:extLst>
                </a:blip>
                <a:srcRect/>
                <a:stretch>
                  <a:fillRect/>
                </a:stretch>
              </p:blipFill>
              <p:spPr bwMode="auto">
                <a:xfrm>
                  <a:off x="3573175" y="2828650"/>
                  <a:ext cx="1431159" cy="1431159"/>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Industrial Robot Arm at Rs 1000000 | Industrial Robotic Arm in New Delhi |  ID: 18072085973">
                <a:extLst>
                  <a:ext uri="{FF2B5EF4-FFF2-40B4-BE49-F238E27FC236}">
                    <a16:creationId xmlns:a16="http://schemas.microsoft.com/office/drawing/2014/main" id="{0E5E80AE-7E60-4A4D-802F-01A0EF6B650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000" b="93600" l="10000" r="90000">
                            <a14:foregroundMark x1="66600" y1="9200" x2="66600" y2="9200"/>
                            <a14:foregroundMark x1="67000" y1="9400" x2="67000" y2="9400"/>
                            <a14:foregroundMark x1="65000" y1="8200" x2="65000" y2="8200"/>
                            <a14:foregroundMark x1="32600" y1="93600" x2="32600" y2="93600"/>
                            <a14:foregroundMark x1="28400" y1="90200" x2="28400" y2="902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698030" y="3050110"/>
                <a:ext cx="1161249" cy="103899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35" descr="Factory Worker, illustration, png | PNGWing">
              <a:extLst>
                <a:ext uri="{FF2B5EF4-FFF2-40B4-BE49-F238E27FC236}">
                  <a16:creationId xmlns:a16="http://schemas.microsoft.com/office/drawing/2014/main" id="{69BD7D8C-DAF2-425C-A4D9-002CDF10F8F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800000">
              <a:off x="700261" y="3134401"/>
              <a:ext cx="985838" cy="9858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9" descr="Smart technology for persons with disabilities abstract concept vector  illustration. Home automation, door and motion sensors, health monitoring  syste Stock Vector Image &amp; Art - Alamy">
              <a:extLst>
                <a:ext uri="{FF2B5EF4-FFF2-40B4-BE49-F238E27FC236}">
                  <a16:creationId xmlns:a16="http://schemas.microsoft.com/office/drawing/2014/main" id="{735B1D1B-B5C9-4008-9A2A-51F8A712F57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34000" y1="50625" x2="34000" y2="50625"/>
                          <a14:foregroundMark x1="33000" y1="50938" x2="33000" y2="50938"/>
                          <a14:foregroundMark x1="31667" y1="43438" x2="31667" y2="43438"/>
                          <a14:foregroundMark x1="29000" y1="41563" x2="29000" y2="41563"/>
                          <a14:foregroundMark x1="29000" y1="41563" x2="29000" y2="41563"/>
                          <a14:foregroundMark x1="30667" y1="36875" x2="30667" y2="36875"/>
                          <a14:foregroundMark x1="30667" y1="36875" x2="30667" y2="36875"/>
                          <a14:foregroundMark x1="57667" y1="31250" x2="57667" y2="31250"/>
                          <a14:foregroundMark x1="57667" y1="30625" x2="57667" y2="30625"/>
                          <a14:foregroundMark x1="57333" y1="30938" x2="57333" y2="30938"/>
                          <a14:foregroundMark x1="57333" y1="30938" x2="57333" y2="30938"/>
                          <a14:foregroundMark x1="56000" y1="31563" x2="56000" y2="31563"/>
                          <a14:foregroundMark x1="56000" y1="31563" x2="56000" y2="31563"/>
                          <a14:foregroundMark x1="31667" y1="45313" x2="31667" y2="45313"/>
                          <a14:foregroundMark x1="31667" y1="45313" x2="31667" y2="45313"/>
                          <a14:foregroundMark x1="31000" y1="50000" x2="31000" y2="50000"/>
                          <a14:foregroundMark x1="31000" y1="50000" x2="31000" y2="50000"/>
                          <a14:foregroundMark x1="40667" y1="42188" x2="40667" y2="42188"/>
                          <a14:foregroundMark x1="40667" y1="42188" x2="40667" y2="42188"/>
                          <a14:foregroundMark x1="39667" y1="40938" x2="39667" y2="40938"/>
                          <a14:foregroundMark x1="39667" y1="40938" x2="39667" y2="40938"/>
                          <a14:foregroundMark x1="42000" y1="40625" x2="42000" y2="40625"/>
                          <a14:foregroundMark x1="44000" y1="40625" x2="44000" y2="40625"/>
                          <a14:foregroundMark x1="47000" y1="62187" x2="47000" y2="62187"/>
                          <a14:foregroundMark x1="47000" y1="61875" x2="47000" y2="61875"/>
                          <a14:foregroundMark x1="45000" y1="58438" x2="45000" y2="58438"/>
                          <a14:foregroundMark x1="44000" y1="57188" x2="44000" y2="57188"/>
                          <a14:foregroundMark x1="40333" y1="55313" x2="40333" y2="55313"/>
                          <a14:foregroundMark x1="40000" y1="55313" x2="40000" y2="55313"/>
                          <a14:foregroundMark x1="39000" y1="55313" x2="38333" y2="56250"/>
                          <a14:foregroundMark x1="48667" y1="63750" x2="48667" y2="63750"/>
                          <a14:foregroundMark x1="49000" y1="71563" x2="49000" y2="71563"/>
                          <a14:foregroundMark x1="40000" y1="55000" x2="40000" y2="55000"/>
                          <a14:foregroundMark x1="21000" y1="44375" x2="24667" y2="54688"/>
                          <a14:foregroundMark x1="29333" y1="48750" x2="30667" y2="43125"/>
                          <a14:foregroundMark x1="34000" y1="49375" x2="44000" y2="39063"/>
                          <a14:foregroundMark x1="62333" y1="63125" x2="61667" y2="61250"/>
                          <a14:foregroundMark x1="60667" y1="32500" x2="59333" y2="28125"/>
                          <a14:foregroundMark x1="32333" y1="54375" x2="39333" y2="54688"/>
                          <a14:foregroundMark x1="40333" y1="53438" x2="46000" y2="68125"/>
                          <a14:foregroundMark x1="45000" y1="63125" x2="46333" y2="69063"/>
                        </a14:backgroundRemoval>
                      </a14:imgEffect>
                    </a14:imgLayer>
                  </a14:imgProps>
                </a:ext>
                <a:ext uri="{28A0092B-C50C-407E-A947-70E740481C1C}">
                  <a14:useLocalDpi xmlns:a14="http://schemas.microsoft.com/office/drawing/2010/main" val="0"/>
                </a:ext>
              </a:extLst>
            </a:blip>
            <a:srcRect/>
            <a:stretch>
              <a:fillRect/>
            </a:stretch>
          </p:blipFill>
          <p:spPr bwMode="auto">
            <a:xfrm>
              <a:off x="3446849" y="2841535"/>
              <a:ext cx="1534030" cy="1636299"/>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Freeform 16">
            <a:extLst>
              <a:ext uri="{FF2B5EF4-FFF2-40B4-BE49-F238E27FC236}">
                <a16:creationId xmlns:a16="http://schemas.microsoft.com/office/drawing/2014/main" id="{D1A89CEE-BB95-4D09-9AAA-3913372FC846}"/>
              </a:ext>
            </a:extLst>
          </p:cNvPr>
          <p:cNvSpPr>
            <a:spLocks/>
          </p:cNvSpPr>
          <p:nvPr/>
        </p:nvSpPr>
        <p:spPr bwMode="auto">
          <a:xfrm rot="2735186">
            <a:off x="5269035" y="-2273024"/>
            <a:ext cx="12169243" cy="12169243"/>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16">
            <a:extLst>
              <a:ext uri="{FF2B5EF4-FFF2-40B4-BE49-F238E27FC236}">
                <a16:creationId xmlns:a16="http://schemas.microsoft.com/office/drawing/2014/main" id="{701C469A-B490-4C59-9D8D-9E477EFF7F80}"/>
              </a:ext>
            </a:extLst>
          </p:cNvPr>
          <p:cNvSpPr>
            <a:spLocks/>
          </p:cNvSpPr>
          <p:nvPr/>
        </p:nvSpPr>
        <p:spPr bwMode="auto">
          <a:xfrm rot="2735186">
            <a:off x="3795582" y="1239293"/>
            <a:ext cx="5053494" cy="5053494"/>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TextBox 22">
            <a:extLst>
              <a:ext uri="{FF2B5EF4-FFF2-40B4-BE49-F238E27FC236}">
                <a16:creationId xmlns:a16="http://schemas.microsoft.com/office/drawing/2014/main" id="{F9D167D1-23F6-4E9F-8E5C-CA31C6EFF313}"/>
              </a:ext>
            </a:extLst>
          </p:cNvPr>
          <p:cNvSpPr txBox="1"/>
          <p:nvPr/>
        </p:nvSpPr>
        <p:spPr>
          <a:xfrm>
            <a:off x="6866910" y="122284"/>
            <a:ext cx="5172075" cy="584775"/>
          </a:xfrm>
          <a:prstGeom prst="rect">
            <a:avLst/>
          </a:prstGeom>
          <a:noFill/>
        </p:spPr>
        <p:txBody>
          <a:bodyPr wrap="square" rtlCol="0">
            <a:spAutoFit/>
          </a:bodyPr>
          <a:lstStyle/>
          <a:p>
            <a:pPr algn="ctr"/>
            <a:r>
              <a:rPr lang="en-US" sz="3200" dirty="0">
                <a:solidFill>
                  <a:schemeClr val="bg1"/>
                </a:solidFill>
                <a:latin typeface="Aharoni" panose="02010803020104030203" pitchFamily="2" charset="-79"/>
                <a:cs typeface="Aharoni" panose="02010803020104030203" pitchFamily="2" charset="-79"/>
              </a:rPr>
              <a:t>Smart Home Automation</a:t>
            </a:r>
          </a:p>
        </p:txBody>
      </p:sp>
      <p:sp>
        <p:nvSpPr>
          <p:cNvPr id="24" name="TextBox 23">
            <a:extLst>
              <a:ext uri="{FF2B5EF4-FFF2-40B4-BE49-F238E27FC236}">
                <a16:creationId xmlns:a16="http://schemas.microsoft.com/office/drawing/2014/main" id="{D3D4721C-8788-4CEE-AA3C-D446E1DD3292}"/>
              </a:ext>
            </a:extLst>
          </p:cNvPr>
          <p:cNvSpPr txBox="1"/>
          <p:nvPr/>
        </p:nvSpPr>
        <p:spPr>
          <a:xfrm>
            <a:off x="6240069" y="1315117"/>
            <a:ext cx="5798916" cy="646331"/>
          </a:xfrm>
          <a:prstGeom prst="rect">
            <a:avLst/>
          </a:prstGeom>
          <a:noFill/>
        </p:spPr>
        <p:txBody>
          <a:bodyPr wrap="square" rtlCol="0">
            <a:spAutoFit/>
          </a:bodyPr>
          <a:lstStyle/>
          <a:p>
            <a:r>
              <a:rPr lang="en-US" dirty="0">
                <a:solidFill>
                  <a:schemeClr val="bg1"/>
                </a:solidFill>
                <a:latin typeface="Aharoni" panose="02010803020104030203" pitchFamily="2" charset="-79"/>
                <a:cs typeface="Aharoni" panose="02010803020104030203" pitchFamily="2" charset="-79"/>
              </a:rPr>
              <a:t>Easy can control to Household Appliances over network</a:t>
            </a:r>
          </a:p>
        </p:txBody>
      </p:sp>
      <p:pic>
        <p:nvPicPr>
          <p:cNvPr id="24580" name="Picture 4" descr="Here's How You Can Protect Your Home (and Your Savings) with Smart Home  Technology - PROLINK">
            <a:extLst>
              <a:ext uri="{FF2B5EF4-FFF2-40B4-BE49-F238E27FC236}">
                <a16:creationId xmlns:a16="http://schemas.microsoft.com/office/drawing/2014/main" id="{655ED4B5-66B7-4434-891E-E88B44ABD1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41412" y="1829309"/>
            <a:ext cx="8460279" cy="4234834"/>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75D28E78-5342-4D75-B3E4-633F79B73E54}"/>
              </a:ext>
            </a:extLst>
          </p:cNvPr>
          <p:cNvSpPr>
            <a:spLocks noGrp="1"/>
          </p:cNvSpPr>
          <p:nvPr>
            <p:ph type="dt" sz="half" idx="10"/>
          </p:nvPr>
        </p:nvSpPr>
        <p:spPr/>
        <p:txBody>
          <a:bodyPr/>
          <a:lstStyle/>
          <a:p>
            <a:fld id="{420FDE85-A486-4067-BD05-3FE694BF48F7}" type="datetime1">
              <a:rPr lang="en-US" smtClean="0"/>
              <a:t>10/12/2024</a:t>
            </a:fld>
            <a:endParaRPr lang="en-US"/>
          </a:p>
        </p:txBody>
      </p:sp>
      <p:sp>
        <p:nvSpPr>
          <p:cNvPr id="3" name="Slide Number Placeholder 2">
            <a:extLst>
              <a:ext uri="{FF2B5EF4-FFF2-40B4-BE49-F238E27FC236}">
                <a16:creationId xmlns:a16="http://schemas.microsoft.com/office/drawing/2014/main" id="{DF28E545-DD95-43AD-A648-49B2F4E3ADFB}"/>
              </a:ext>
            </a:extLst>
          </p:cNvPr>
          <p:cNvSpPr>
            <a:spLocks noGrp="1"/>
          </p:cNvSpPr>
          <p:nvPr>
            <p:ph type="sldNum" sz="quarter" idx="12"/>
          </p:nvPr>
        </p:nvSpPr>
        <p:spPr/>
        <p:txBody>
          <a:bodyPr/>
          <a:lstStyle/>
          <a:p>
            <a:fld id="{1B8B922A-F885-463B-AE47-682202411510}" type="slidenum">
              <a:rPr lang="en-US" smtClean="0"/>
              <a:t>34</a:t>
            </a:fld>
            <a:endParaRPr lang="en-US"/>
          </a:p>
        </p:txBody>
      </p:sp>
    </p:spTree>
    <p:extLst>
      <p:ext uri="{BB962C8B-B14F-4D97-AF65-F5344CB8AC3E}">
        <p14:creationId xmlns:p14="http://schemas.microsoft.com/office/powerpoint/2010/main" val="4173067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41" name="Freeform 16">
            <a:extLst>
              <a:ext uri="{FF2B5EF4-FFF2-40B4-BE49-F238E27FC236}">
                <a16:creationId xmlns:a16="http://schemas.microsoft.com/office/drawing/2014/main" id="{D1A89CEE-BB95-4D09-9AAA-3913372FC846}"/>
              </a:ext>
            </a:extLst>
          </p:cNvPr>
          <p:cNvSpPr>
            <a:spLocks/>
          </p:cNvSpPr>
          <p:nvPr/>
        </p:nvSpPr>
        <p:spPr bwMode="auto">
          <a:xfrm rot="2735186">
            <a:off x="3158080" y="2750402"/>
            <a:ext cx="1974833" cy="1974833"/>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16">
            <a:extLst>
              <a:ext uri="{FF2B5EF4-FFF2-40B4-BE49-F238E27FC236}">
                <a16:creationId xmlns:a16="http://schemas.microsoft.com/office/drawing/2014/main" id="{701C469A-B490-4C59-9D8D-9E477EFF7F80}"/>
              </a:ext>
            </a:extLst>
          </p:cNvPr>
          <p:cNvSpPr>
            <a:spLocks/>
          </p:cNvSpPr>
          <p:nvPr/>
        </p:nvSpPr>
        <p:spPr bwMode="auto">
          <a:xfrm rot="2735186">
            <a:off x="3149763" y="2776146"/>
            <a:ext cx="1934646" cy="1934646"/>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DC0DD646-2504-452F-8241-175D5A2747DB}"/>
              </a:ext>
            </a:extLst>
          </p:cNvPr>
          <p:cNvGrpSpPr/>
          <p:nvPr/>
        </p:nvGrpSpPr>
        <p:grpSpPr>
          <a:xfrm rot="16200000">
            <a:off x="517349" y="1456792"/>
            <a:ext cx="4429116" cy="4398563"/>
            <a:chOff x="551763" y="1510427"/>
            <a:chExt cx="4429116" cy="4398563"/>
          </a:xfrm>
        </p:grpSpPr>
        <p:sp>
          <p:nvSpPr>
            <p:cNvPr id="26" name="TextBox 25">
              <a:extLst>
                <a:ext uri="{FF2B5EF4-FFF2-40B4-BE49-F238E27FC236}">
                  <a16:creationId xmlns:a16="http://schemas.microsoft.com/office/drawing/2014/main" id="{8942CF40-C5D9-4713-B3ED-5737E149D12C}"/>
                </a:ext>
              </a:extLst>
            </p:cNvPr>
            <p:cNvSpPr txBox="1"/>
            <p:nvPr/>
          </p:nvSpPr>
          <p:spPr>
            <a:xfrm rot="5400000">
              <a:off x="2129742" y="3381648"/>
              <a:ext cx="1108243" cy="523220"/>
            </a:xfrm>
            <a:prstGeom prst="rect">
              <a:avLst/>
            </a:prstGeom>
            <a:noFill/>
          </p:spPr>
          <p:txBody>
            <a:bodyPr wrap="square" rtlCol="0">
              <a:spAutoFit/>
            </a:bodyPr>
            <a:lstStyle/>
            <a:p>
              <a:pPr algn="ctr"/>
              <a:r>
                <a:rPr lang="en-US" sz="2800" dirty="0">
                  <a:solidFill>
                    <a:srgbClr val="EBF4F6"/>
                  </a:solidFill>
                </a:rPr>
                <a:t> I O T</a:t>
              </a:r>
              <a:endParaRPr lang="en-US" dirty="0"/>
            </a:p>
          </p:txBody>
        </p:sp>
        <p:grpSp>
          <p:nvGrpSpPr>
            <p:cNvPr id="27" name="Group 26">
              <a:extLst>
                <a:ext uri="{FF2B5EF4-FFF2-40B4-BE49-F238E27FC236}">
                  <a16:creationId xmlns:a16="http://schemas.microsoft.com/office/drawing/2014/main" id="{2C91C6A4-0775-404D-AB45-18CC29553C76}"/>
                </a:ext>
              </a:extLst>
            </p:cNvPr>
            <p:cNvGrpSpPr/>
            <p:nvPr/>
          </p:nvGrpSpPr>
          <p:grpSpPr>
            <a:xfrm rot="16200000">
              <a:off x="484580" y="1577610"/>
              <a:ext cx="4398563" cy="4264198"/>
              <a:chOff x="605771" y="1495904"/>
              <a:chExt cx="4398563" cy="4264198"/>
            </a:xfrm>
          </p:grpSpPr>
          <p:grpSp>
            <p:nvGrpSpPr>
              <p:cNvPr id="30" name="Group 29">
                <a:extLst>
                  <a:ext uri="{FF2B5EF4-FFF2-40B4-BE49-F238E27FC236}">
                    <a16:creationId xmlns:a16="http://schemas.microsoft.com/office/drawing/2014/main" id="{DF09F3C2-EAAF-4A71-83B6-E132D2E125EE}"/>
                  </a:ext>
                </a:extLst>
              </p:cNvPr>
              <p:cNvGrpSpPr/>
              <p:nvPr/>
            </p:nvGrpSpPr>
            <p:grpSpPr>
              <a:xfrm rot="10800000">
                <a:off x="605771" y="1495904"/>
                <a:ext cx="4398563" cy="4264198"/>
                <a:chOff x="605771" y="1495904"/>
                <a:chExt cx="4398563" cy="4264198"/>
              </a:xfrm>
            </p:grpSpPr>
            <p:grpSp>
              <p:nvGrpSpPr>
                <p:cNvPr id="32" name="Group 31">
                  <a:extLst>
                    <a:ext uri="{FF2B5EF4-FFF2-40B4-BE49-F238E27FC236}">
                      <a16:creationId xmlns:a16="http://schemas.microsoft.com/office/drawing/2014/main" id="{F3998EB1-3C90-4D59-A147-101591131969}"/>
                    </a:ext>
                  </a:extLst>
                </p:cNvPr>
                <p:cNvGrpSpPr/>
                <p:nvPr/>
              </p:nvGrpSpPr>
              <p:grpSpPr>
                <a:xfrm rot="3607261">
                  <a:off x="606419" y="1495256"/>
                  <a:ext cx="4264198" cy="4265493"/>
                  <a:chOff x="1921913" y="724690"/>
                  <a:chExt cx="5227637" cy="5229225"/>
                </a:xfrm>
              </p:grpSpPr>
              <p:sp>
                <p:nvSpPr>
                  <p:cNvPr id="34" name="Freeform: Shape 33">
                    <a:extLst>
                      <a:ext uri="{FF2B5EF4-FFF2-40B4-BE49-F238E27FC236}">
                        <a16:creationId xmlns:a16="http://schemas.microsoft.com/office/drawing/2014/main" id="{49D2A724-8750-4B75-A7A2-EA864DF43957}"/>
                      </a:ext>
                    </a:extLst>
                  </p:cNvPr>
                  <p:cNvSpPr/>
                  <p:nvPr/>
                </p:nvSpPr>
                <p:spPr>
                  <a:xfrm rot="20295124">
                    <a:off x="2160221" y="805693"/>
                    <a:ext cx="4751022" cy="4848636"/>
                  </a:xfrm>
                  <a:custGeom>
                    <a:avLst/>
                    <a:gdLst>
                      <a:gd name="connsiteX0" fmla="*/ 2375511 w 4751022"/>
                      <a:gd name="connsiteY0" fmla="*/ 0 h 4848636"/>
                      <a:gd name="connsiteX1" fmla="*/ 4751022 w 4751022"/>
                      <a:gd name="connsiteY1" fmla="*/ 2424318 h 4848636"/>
                      <a:gd name="connsiteX2" fmla="*/ 2375511 w 4751022"/>
                      <a:gd name="connsiteY2" fmla="*/ 4848636 h 4848636"/>
                      <a:gd name="connsiteX3" fmla="*/ 0 w 4751022"/>
                      <a:gd name="connsiteY3" fmla="*/ 2424318 h 4848636"/>
                      <a:gd name="connsiteX4" fmla="*/ 2375511 w 4751022"/>
                      <a:gd name="connsiteY4" fmla="*/ 0 h 4848636"/>
                      <a:gd name="connsiteX5" fmla="*/ 2375511 w 4751022"/>
                      <a:gd name="connsiteY5" fmla="*/ 824117 h 4848636"/>
                      <a:gd name="connsiteX6" fmla="*/ 775311 w 4751022"/>
                      <a:gd name="connsiteY6" fmla="*/ 2424317 h 4848636"/>
                      <a:gd name="connsiteX7" fmla="*/ 2375511 w 4751022"/>
                      <a:gd name="connsiteY7" fmla="*/ 4024517 h 4848636"/>
                      <a:gd name="connsiteX8" fmla="*/ 3975711 w 4751022"/>
                      <a:gd name="connsiteY8" fmla="*/ 2424317 h 4848636"/>
                      <a:gd name="connsiteX9" fmla="*/ 2375511 w 4751022"/>
                      <a:gd name="connsiteY9" fmla="*/ 824117 h 484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1022" h="4848636">
                        <a:moveTo>
                          <a:pt x="2375511" y="0"/>
                        </a:moveTo>
                        <a:cubicBezTo>
                          <a:pt x="3687469" y="0"/>
                          <a:pt x="4751022" y="1085404"/>
                          <a:pt x="4751022" y="2424318"/>
                        </a:cubicBezTo>
                        <a:cubicBezTo>
                          <a:pt x="4751022" y="3763232"/>
                          <a:pt x="3687469" y="4848636"/>
                          <a:pt x="2375511" y="4848636"/>
                        </a:cubicBezTo>
                        <a:cubicBezTo>
                          <a:pt x="1063553" y="4848636"/>
                          <a:pt x="0" y="3763232"/>
                          <a:pt x="0" y="2424318"/>
                        </a:cubicBezTo>
                        <a:cubicBezTo>
                          <a:pt x="0" y="1085404"/>
                          <a:pt x="1063553" y="0"/>
                          <a:pt x="2375511" y="0"/>
                        </a:cubicBezTo>
                        <a:close/>
                        <a:moveTo>
                          <a:pt x="2375511" y="824117"/>
                        </a:moveTo>
                        <a:cubicBezTo>
                          <a:pt x="1491745" y="824117"/>
                          <a:pt x="775311" y="1540551"/>
                          <a:pt x="775311" y="2424317"/>
                        </a:cubicBezTo>
                        <a:cubicBezTo>
                          <a:pt x="775311" y="3308083"/>
                          <a:pt x="1491745" y="4024517"/>
                          <a:pt x="2375511" y="4024517"/>
                        </a:cubicBezTo>
                        <a:cubicBezTo>
                          <a:pt x="3259277" y="4024517"/>
                          <a:pt x="3975711" y="3308083"/>
                          <a:pt x="3975711" y="2424317"/>
                        </a:cubicBezTo>
                        <a:cubicBezTo>
                          <a:pt x="3975711" y="1540551"/>
                          <a:pt x="3259277" y="824117"/>
                          <a:pt x="2375511" y="824117"/>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 name="Group 15">
                    <a:extLst>
                      <a:ext uri="{FF2B5EF4-FFF2-40B4-BE49-F238E27FC236}">
                        <a16:creationId xmlns:a16="http://schemas.microsoft.com/office/drawing/2014/main" id="{F23E47F8-621A-4F7F-A803-DF69B06AD4AF}"/>
                      </a:ext>
                    </a:extLst>
                  </p:cNvPr>
                  <p:cNvGrpSpPr>
                    <a:grpSpLocks noChangeAspect="1"/>
                  </p:cNvGrpSpPr>
                  <p:nvPr/>
                </p:nvGrpSpPr>
                <p:grpSpPr bwMode="auto">
                  <a:xfrm rot="20727925">
                    <a:off x="1921913" y="724690"/>
                    <a:ext cx="5227637" cy="5229225"/>
                    <a:chOff x="1226" y="406"/>
                    <a:chExt cx="3293" cy="3294"/>
                  </a:xfrm>
                </p:grpSpPr>
                <p:sp>
                  <p:nvSpPr>
                    <p:cNvPr id="36" name="Freeform 16">
                      <a:extLst>
                        <a:ext uri="{FF2B5EF4-FFF2-40B4-BE49-F238E27FC236}">
                          <a16:creationId xmlns:a16="http://schemas.microsoft.com/office/drawing/2014/main" id="{17DB8127-6C90-40C6-8467-4670154B4B5F}"/>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solidFill>
                      <a:srgbClr val="44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7">
                      <a:extLst>
                        <a:ext uri="{FF2B5EF4-FFF2-40B4-BE49-F238E27FC236}">
                          <a16:creationId xmlns:a16="http://schemas.microsoft.com/office/drawing/2014/main" id="{2F6718F8-E770-4D16-9B61-0C1130054508}"/>
                        </a:ext>
                      </a:extLst>
                    </p:cNvPr>
                    <p:cNvSpPr>
                      <a:spLocks/>
                    </p:cNvSpPr>
                    <p:nvPr/>
                  </p:nvSpPr>
                  <p:spPr bwMode="auto">
                    <a:xfrm>
                      <a:off x="2918" y="406"/>
                      <a:ext cx="1601" cy="1601"/>
                    </a:xfrm>
                    <a:custGeom>
                      <a:avLst/>
                      <a:gdLst>
                        <a:gd name="T0" fmla="*/ 0 w 5331"/>
                        <a:gd name="T1" fmla="*/ 0 h 5331"/>
                        <a:gd name="T2" fmla="*/ 5331 w 5331"/>
                        <a:gd name="T3" fmla="*/ 5331 h 5331"/>
                        <a:gd name="T4" fmla="*/ 2186 w 5331"/>
                        <a:gd name="T5" fmla="*/ 5331 h 5331"/>
                        <a:gd name="T6" fmla="*/ 0 w 5331"/>
                        <a:gd name="T7" fmla="*/ 3145 h 5331"/>
                        <a:gd name="T8" fmla="*/ 0 w 5331"/>
                        <a:gd name="T9" fmla="*/ 0 h 5331"/>
                      </a:gdLst>
                      <a:ahLst/>
                      <a:cxnLst>
                        <a:cxn ang="0">
                          <a:pos x="T0" y="T1"/>
                        </a:cxn>
                        <a:cxn ang="0">
                          <a:pos x="T2" y="T3"/>
                        </a:cxn>
                        <a:cxn ang="0">
                          <a:pos x="T4" y="T5"/>
                        </a:cxn>
                        <a:cxn ang="0">
                          <a:pos x="T6" y="T7"/>
                        </a:cxn>
                        <a:cxn ang="0">
                          <a:pos x="T8" y="T9"/>
                        </a:cxn>
                      </a:cxnLst>
                      <a:rect l="0" t="0" r="r" b="b"/>
                      <a:pathLst>
                        <a:path w="5331" h="5331">
                          <a:moveTo>
                            <a:pt x="0" y="0"/>
                          </a:moveTo>
                          <a:cubicBezTo>
                            <a:pt x="2944" y="0"/>
                            <a:pt x="5331" y="2387"/>
                            <a:pt x="5331" y="5331"/>
                          </a:cubicBezTo>
                          <a:lnTo>
                            <a:pt x="2186" y="5331"/>
                          </a:lnTo>
                          <a:cubicBezTo>
                            <a:pt x="2186" y="4124"/>
                            <a:pt x="1207" y="3145"/>
                            <a:pt x="0" y="3145"/>
                          </a:cubicBezTo>
                          <a:lnTo>
                            <a:pt x="0"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18">
                      <a:extLst>
                        <a:ext uri="{FF2B5EF4-FFF2-40B4-BE49-F238E27FC236}">
                          <a16:creationId xmlns:a16="http://schemas.microsoft.com/office/drawing/2014/main" id="{A7D8ED79-2828-4020-9196-99C27732115C}"/>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solidFill>
                      <a:srgbClr val="ED7D3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19">
                      <a:extLst>
                        <a:ext uri="{FF2B5EF4-FFF2-40B4-BE49-F238E27FC236}">
                          <a16:creationId xmlns:a16="http://schemas.microsoft.com/office/drawing/2014/main" id="{4EAB6617-F8C3-4F72-B247-BFAAC862F93E}"/>
                        </a:ext>
                      </a:extLst>
                    </p:cNvPr>
                    <p:cNvSpPr>
                      <a:spLocks/>
                    </p:cNvSpPr>
                    <p:nvPr/>
                  </p:nvSpPr>
                  <p:spPr bwMode="auto">
                    <a:xfrm>
                      <a:off x="2918" y="2098"/>
                      <a:ext cx="1601" cy="1602"/>
                    </a:xfrm>
                    <a:custGeom>
                      <a:avLst/>
                      <a:gdLst>
                        <a:gd name="T0" fmla="*/ 5331 w 5331"/>
                        <a:gd name="T1" fmla="*/ 0 h 5332"/>
                        <a:gd name="T2" fmla="*/ 0 w 5331"/>
                        <a:gd name="T3" fmla="*/ 5332 h 5332"/>
                        <a:gd name="T4" fmla="*/ 0 w 5331"/>
                        <a:gd name="T5" fmla="*/ 2186 h 5332"/>
                        <a:gd name="T6" fmla="*/ 2186 w 5331"/>
                        <a:gd name="T7" fmla="*/ 0 h 5332"/>
                        <a:gd name="T8" fmla="*/ 5331 w 5331"/>
                        <a:gd name="T9" fmla="*/ 0 h 5332"/>
                      </a:gdLst>
                      <a:ahLst/>
                      <a:cxnLst>
                        <a:cxn ang="0">
                          <a:pos x="T0" y="T1"/>
                        </a:cxn>
                        <a:cxn ang="0">
                          <a:pos x="T2" y="T3"/>
                        </a:cxn>
                        <a:cxn ang="0">
                          <a:pos x="T4" y="T5"/>
                        </a:cxn>
                        <a:cxn ang="0">
                          <a:pos x="T6" y="T7"/>
                        </a:cxn>
                        <a:cxn ang="0">
                          <a:pos x="T8" y="T9"/>
                        </a:cxn>
                      </a:cxnLst>
                      <a:rect l="0" t="0" r="r" b="b"/>
                      <a:pathLst>
                        <a:path w="5331" h="5332">
                          <a:moveTo>
                            <a:pt x="5331" y="0"/>
                          </a:moveTo>
                          <a:cubicBezTo>
                            <a:pt x="5331" y="2945"/>
                            <a:pt x="2944" y="5332"/>
                            <a:pt x="0" y="5332"/>
                          </a:cubicBezTo>
                          <a:lnTo>
                            <a:pt x="0" y="2186"/>
                          </a:lnTo>
                          <a:cubicBezTo>
                            <a:pt x="1207" y="2186"/>
                            <a:pt x="2186" y="1207"/>
                            <a:pt x="2186" y="0"/>
                          </a:cubicBezTo>
                          <a:lnTo>
                            <a:pt x="5331"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0">
                      <a:extLst>
                        <a:ext uri="{FF2B5EF4-FFF2-40B4-BE49-F238E27FC236}">
                          <a16:creationId xmlns:a16="http://schemas.microsoft.com/office/drawing/2014/main" id="{B3805FDC-09E0-4B6C-B28C-688390462765}"/>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solidFill>
                      <a:srgbClr val="A5A5A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1">
                      <a:extLst>
                        <a:ext uri="{FF2B5EF4-FFF2-40B4-BE49-F238E27FC236}">
                          <a16:creationId xmlns:a16="http://schemas.microsoft.com/office/drawing/2014/main" id="{459C3FC2-A625-48F2-806C-74F4F3D52786}"/>
                        </a:ext>
                      </a:extLst>
                    </p:cNvPr>
                    <p:cNvSpPr>
                      <a:spLocks/>
                    </p:cNvSpPr>
                    <p:nvPr/>
                  </p:nvSpPr>
                  <p:spPr bwMode="auto">
                    <a:xfrm>
                      <a:off x="1226" y="2098"/>
                      <a:ext cx="1601" cy="1602"/>
                    </a:xfrm>
                    <a:custGeom>
                      <a:avLst/>
                      <a:gdLst>
                        <a:gd name="T0" fmla="*/ 5332 w 5332"/>
                        <a:gd name="T1" fmla="*/ 5332 h 5332"/>
                        <a:gd name="T2" fmla="*/ 0 w 5332"/>
                        <a:gd name="T3" fmla="*/ 0 h 5332"/>
                        <a:gd name="T4" fmla="*/ 3146 w 5332"/>
                        <a:gd name="T5" fmla="*/ 0 h 5332"/>
                        <a:gd name="T6" fmla="*/ 5332 w 5332"/>
                        <a:gd name="T7" fmla="*/ 2186 h 5332"/>
                        <a:gd name="T8" fmla="*/ 5332 w 5332"/>
                        <a:gd name="T9" fmla="*/ 5332 h 5332"/>
                      </a:gdLst>
                      <a:ahLst/>
                      <a:cxnLst>
                        <a:cxn ang="0">
                          <a:pos x="T0" y="T1"/>
                        </a:cxn>
                        <a:cxn ang="0">
                          <a:pos x="T2" y="T3"/>
                        </a:cxn>
                        <a:cxn ang="0">
                          <a:pos x="T4" y="T5"/>
                        </a:cxn>
                        <a:cxn ang="0">
                          <a:pos x="T6" y="T7"/>
                        </a:cxn>
                        <a:cxn ang="0">
                          <a:pos x="T8" y="T9"/>
                        </a:cxn>
                      </a:cxnLst>
                      <a:rect l="0" t="0" r="r" b="b"/>
                      <a:pathLst>
                        <a:path w="5332" h="5332">
                          <a:moveTo>
                            <a:pt x="5332" y="5332"/>
                          </a:moveTo>
                          <a:cubicBezTo>
                            <a:pt x="2388" y="5332"/>
                            <a:pt x="0" y="2945"/>
                            <a:pt x="0" y="0"/>
                          </a:cubicBezTo>
                          <a:lnTo>
                            <a:pt x="3146" y="0"/>
                          </a:lnTo>
                          <a:cubicBezTo>
                            <a:pt x="3146" y="1207"/>
                            <a:pt x="4125" y="2186"/>
                            <a:pt x="5332" y="2186"/>
                          </a:cubicBezTo>
                          <a:lnTo>
                            <a:pt x="5332" y="5332"/>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22">
                      <a:extLst>
                        <a:ext uri="{FF2B5EF4-FFF2-40B4-BE49-F238E27FC236}">
                          <a16:creationId xmlns:a16="http://schemas.microsoft.com/office/drawing/2014/main" id="{F33A786A-ADF0-4078-8CF0-32BE4997C9F2}"/>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solidFill>
                      <a:srgbClr val="FFC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3">
                      <a:extLst>
                        <a:ext uri="{FF2B5EF4-FFF2-40B4-BE49-F238E27FC236}">
                          <a16:creationId xmlns:a16="http://schemas.microsoft.com/office/drawing/2014/main" id="{EF9D87A9-E2F8-4766-8E07-CA078E25367A}"/>
                        </a:ext>
                      </a:extLst>
                    </p:cNvPr>
                    <p:cNvSpPr>
                      <a:spLocks/>
                    </p:cNvSpPr>
                    <p:nvPr/>
                  </p:nvSpPr>
                  <p:spPr bwMode="auto">
                    <a:xfrm>
                      <a:off x="1226" y="406"/>
                      <a:ext cx="1601" cy="1601"/>
                    </a:xfrm>
                    <a:custGeom>
                      <a:avLst/>
                      <a:gdLst>
                        <a:gd name="T0" fmla="*/ 0 w 5332"/>
                        <a:gd name="T1" fmla="*/ 5331 h 5331"/>
                        <a:gd name="T2" fmla="*/ 5332 w 5332"/>
                        <a:gd name="T3" fmla="*/ 0 h 5331"/>
                        <a:gd name="T4" fmla="*/ 5332 w 5332"/>
                        <a:gd name="T5" fmla="*/ 3145 h 5331"/>
                        <a:gd name="T6" fmla="*/ 3146 w 5332"/>
                        <a:gd name="T7" fmla="*/ 5331 h 5331"/>
                        <a:gd name="T8" fmla="*/ 0 w 5332"/>
                        <a:gd name="T9" fmla="*/ 5331 h 5331"/>
                      </a:gdLst>
                      <a:ahLst/>
                      <a:cxnLst>
                        <a:cxn ang="0">
                          <a:pos x="T0" y="T1"/>
                        </a:cxn>
                        <a:cxn ang="0">
                          <a:pos x="T2" y="T3"/>
                        </a:cxn>
                        <a:cxn ang="0">
                          <a:pos x="T4" y="T5"/>
                        </a:cxn>
                        <a:cxn ang="0">
                          <a:pos x="T6" y="T7"/>
                        </a:cxn>
                        <a:cxn ang="0">
                          <a:pos x="T8" y="T9"/>
                        </a:cxn>
                      </a:cxnLst>
                      <a:rect l="0" t="0" r="r" b="b"/>
                      <a:pathLst>
                        <a:path w="5332" h="5331">
                          <a:moveTo>
                            <a:pt x="0" y="5331"/>
                          </a:moveTo>
                          <a:cubicBezTo>
                            <a:pt x="0" y="2387"/>
                            <a:pt x="2388" y="0"/>
                            <a:pt x="5332" y="0"/>
                          </a:cubicBezTo>
                          <a:lnTo>
                            <a:pt x="5332" y="3145"/>
                          </a:lnTo>
                          <a:cubicBezTo>
                            <a:pt x="4125" y="3145"/>
                            <a:pt x="3146" y="4124"/>
                            <a:pt x="3146" y="5331"/>
                          </a:cubicBezTo>
                          <a:lnTo>
                            <a:pt x="0" y="5331"/>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33" name="Picture 25" descr="Smart Home Illustration 7190178 Vector Art at Vecteezy">
                  <a:extLst>
                    <a:ext uri="{FF2B5EF4-FFF2-40B4-BE49-F238E27FC236}">
                      <a16:creationId xmlns:a16="http://schemas.microsoft.com/office/drawing/2014/main" id="{E31659AF-E00C-4E77-837E-706BAA012A8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2500" y1="56667" x2="70990" y2="71927"/>
                            </a14:backgroundRemoval>
                          </a14:imgEffect>
                        </a14:imgLayer>
                      </a14:imgProps>
                    </a:ext>
                    <a:ext uri="{28A0092B-C50C-407E-A947-70E740481C1C}">
                      <a14:useLocalDpi xmlns:a14="http://schemas.microsoft.com/office/drawing/2010/main" val="0"/>
                    </a:ext>
                  </a:extLst>
                </a:blip>
                <a:srcRect/>
                <a:stretch>
                  <a:fillRect/>
                </a:stretch>
              </p:blipFill>
              <p:spPr bwMode="auto">
                <a:xfrm>
                  <a:off x="3573175" y="2828650"/>
                  <a:ext cx="1431159" cy="1431159"/>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Industrial Robot Arm at Rs 1000000 | Industrial Robotic Arm in New Delhi |  ID: 18072085973">
                <a:extLst>
                  <a:ext uri="{FF2B5EF4-FFF2-40B4-BE49-F238E27FC236}">
                    <a16:creationId xmlns:a16="http://schemas.microsoft.com/office/drawing/2014/main" id="{0E5E80AE-7E60-4A4D-802F-01A0EF6B650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000" b="93600" l="10000" r="90000">
                            <a14:foregroundMark x1="66600" y1="9200" x2="66600" y2="9200"/>
                            <a14:foregroundMark x1="67000" y1="9400" x2="67000" y2="9400"/>
                            <a14:foregroundMark x1="65000" y1="8200" x2="65000" y2="8200"/>
                            <a14:foregroundMark x1="32600" y1="93600" x2="32600" y2="93600"/>
                            <a14:foregroundMark x1="28400" y1="90200" x2="28400" y2="902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698030" y="3050110"/>
                <a:ext cx="1161249" cy="103899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35" descr="Factory Worker, illustration, png | PNGWing">
              <a:extLst>
                <a:ext uri="{FF2B5EF4-FFF2-40B4-BE49-F238E27FC236}">
                  <a16:creationId xmlns:a16="http://schemas.microsoft.com/office/drawing/2014/main" id="{69BD7D8C-DAF2-425C-A4D9-002CDF10F8F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800000">
              <a:off x="700261" y="3134401"/>
              <a:ext cx="985838" cy="9858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9" descr="Smart technology for persons with disabilities abstract concept vector  illustration. Home automation, door and motion sensors, health monitoring  syste Stock Vector Image &amp; Art - Alamy">
              <a:extLst>
                <a:ext uri="{FF2B5EF4-FFF2-40B4-BE49-F238E27FC236}">
                  <a16:creationId xmlns:a16="http://schemas.microsoft.com/office/drawing/2014/main" id="{735B1D1B-B5C9-4008-9A2A-51F8A712F57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34000" y1="50625" x2="34000" y2="50625"/>
                          <a14:foregroundMark x1="33000" y1="50938" x2="33000" y2="50938"/>
                          <a14:foregroundMark x1="31667" y1="43438" x2="31667" y2="43438"/>
                          <a14:foregroundMark x1="29000" y1="41563" x2="29000" y2="41563"/>
                          <a14:foregroundMark x1="29000" y1="41563" x2="29000" y2="41563"/>
                          <a14:foregroundMark x1="30667" y1="36875" x2="30667" y2="36875"/>
                          <a14:foregroundMark x1="30667" y1="36875" x2="30667" y2="36875"/>
                          <a14:foregroundMark x1="57667" y1="31250" x2="57667" y2="31250"/>
                          <a14:foregroundMark x1="57667" y1="30625" x2="57667" y2="30625"/>
                          <a14:foregroundMark x1="57333" y1="30938" x2="57333" y2="30938"/>
                          <a14:foregroundMark x1="57333" y1="30938" x2="57333" y2="30938"/>
                          <a14:foregroundMark x1="56000" y1="31563" x2="56000" y2="31563"/>
                          <a14:foregroundMark x1="56000" y1="31563" x2="56000" y2="31563"/>
                          <a14:foregroundMark x1="31667" y1="45313" x2="31667" y2="45313"/>
                          <a14:foregroundMark x1="31667" y1="45313" x2="31667" y2="45313"/>
                          <a14:foregroundMark x1="31000" y1="50000" x2="31000" y2="50000"/>
                          <a14:foregroundMark x1="31000" y1="50000" x2="31000" y2="50000"/>
                          <a14:foregroundMark x1="40667" y1="42188" x2="40667" y2="42188"/>
                          <a14:foregroundMark x1="40667" y1="42188" x2="40667" y2="42188"/>
                          <a14:foregroundMark x1="39667" y1="40938" x2="39667" y2="40938"/>
                          <a14:foregroundMark x1="39667" y1="40938" x2="39667" y2="40938"/>
                          <a14:foregroundMark x1="42000" y1="40625" x2="42000" y2="40625"/>
                          <a14:foregroundMark x1="44000" y1="40625" x2="44000" y2="40625"/>
                          <a14:foregroundMark x1="47000" y1="62187" x2="47000" y2="62187"/>
                          <a14:foregroundMark x1="47000" y1="61875" x2="47000" y2="61875"/>
                          <a14:foregroundMark x1="45000" y1="58438" x2="45000" y2="58438"/>
                          <a14:foregroundMark x1="44000" y1="57188" x2="44000" y2="57188"/>
                          <a14:foregroundMark x1="40333" y1="55313" x2="40333" y2="55313"/>
                          <a14:foregroundMark x1="40000" y1="55313" x2="40000" y2="55313"/>
                          <a14:foregroundMark x1="39000" y1="55313" x2="38333" y2="56250"/>
                          <a14:foregroundMark x1="48667" y1="63750" x2="48667" y2="63750"/>
                          <a14:foregroundMark x1="49000" y1="71563" x2="49000" y2="71563"/>
                          <a14:foregroundMark x1="40000" y1="55000" x2="40000" y2="55000"/>
                          <a14:foregroundMark x1="21000" y1="44375" x2="24667" y2="54688"/>
                          <a14:foregroundMark x1="29333" y1="48750" x2="30667" y2="43125"/>
                          <a14:foregroundMark x1="34000" y1="49375" x2="44000" y2="39063"/>
                          <a14:foregroundMark x1="62333" y1="63125" x2="61667" y2="61250"/>
                          <a14:foregroundMark x1="60667" y1="32500" x2="59333" y2="28125"/>
                          <a14:foregroundMark x1="32333" y1="54375" x2="39333" y2="54688"/>
                          <a14:foregroundMark x1="40333" y1="53438" x2="46000" y2="68125"/>
                          <a14:foregroundMark x1="45000" y1="63125" x2="46333" y2="69063"/>
                        </a14:backgroundRemoval>
                      </a14:imgEffect>
                    </a14:imgLayer>
                  </a14:imgProps>
                </a:ext>
                <a:ext uri="{28A0092B-C50C-407E-A947-70E740481C1C}">
                  <a14:useLocalDpi xmlns:a14="http://schemas.microsoft.com/office/drawing/2010/main" val="0"/>
                </a:ext>
              </a:extLst>
            </a:blip>
            <a:srcRect/>
            <a:stretch>
              <a:fillRect/>
            </a:stretch>
          </p:blipFill>
          <p:spPr bwMode="auto">
            <a:xfrm>
              <a:off x="3446849" y="2841535"/>
              <a:ext cx="1534030" cy="163629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Date Placeholder 1">
            <a:extLst>
              <a:ext uri="{FF2B5EF4-FFF2-40B4-BE49-F238E27FC236}">
                <a16:creationId xmlns:a16="http://schemas.microsoft.com/office/drawing/2014/main" id="{3CBD461C-3B2A-4DF7-9D1D-54AF151CBDEA}"/>
              </a:ext>
            </a:extLst>
          </p:cNvPr>
          <p:cNvSpPr>
            <a:spLocks noGrp="1"/>
          </p:cNvSpPr>
          <p:nvPr>
            <p:ph type="dt" sz="half" idx="10"/>
          </p:nvPr>
        </p:nvSpPr>
        <p:spPr/>
        <p:txBody>
          <a:bodyPr/>
          <a:lstStyle/>
          <a:p>
            <a:fld id="{A37C9F75-4AEA-40DB-B69F-94697B271E6D}" type="datetime1">
              <a:rPr lang="en-US" smtClean="0"/>
              <a:t>10/12/2024</a:t>
            </a:fld>
            <a:endParaRPr lang="en-US"/>
          </a:p>
        </p:txBody>
      </p:sp>
      <p:sp>
        <p:nvSpPr>
          <p:cNvPr id="3" name="Slide Number Placeholder 2">
            <a:extLst>
              <a:ext uri="{FF2B5EF4-FFF2-40B4-BE49-F238E27FC236}">
                <a16:creationId xmlns:a16="http://schemas.microsoft.com/office/drawing/2014/main" id="{DE63A610-1CB3-496C-8DA8-87A04E4103BB}"/>
              </a:ext>
            </a:extLst>
          </p:cNvPr>
          <p:cNvSpPr>
            <a:spLocks noGrp="1"/>
          </p:cNvSpPr>
          <p:nvPr>
            <p:ph type="sldNum" sz="quarter" idx="12"/>
          </p:nvPr>
        </p:nvSpPr>
        <p:spPr/>
        <p:txBody>
          <a:bodyPr/>
          <a:lstStyle/>
          <a:p>
            <a:fld id="{1B8B922A-F885-463B-AE47-682202411510}" type="slidenum">
              <a:rPr lang="en-US" smtClean="0"/>
              <a:t>35</a:t>
            </a:fld>
            <a:endParaRPr lang="en-US"/>
          </a:p>
        </p:txBody>
      </p:sp>
    </p:spTree>
    <p:extLst>
      <p:ext uri="{BB962C8B-B14F-4D97-AF65-F5344CB8AC3E}">
        <p14:creationId xmlns:p14="http://schemas.microsoft.com/office/powerpoint/2010/main" val="2354132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AFFB35-BEDC-4D42-8E6A-E8BEA7EE952E}"/>
              </a:ext>
            </a:extLst>
          </p:cNvPr>
          <p:cNvSpPr txBox="1"/>
          <p:nvPr/>
        </p:nvSpPr>
        <p:spPr>
          <a:xfrm>
            <a:off x="1749706" y="3136612"/>
            <a:ext cx="8692588" cy="584775"/>
          </a:xfrm>
          <a:prstGeom prst="rect">
            <a:avLst/>
          </a:prstGeom>
          <a:noFill/>
        </p:spPr>
        <p:txBody>
          <a:bodyPr wrap="square" rtlCol="0">
            <a:spAutoFit/>
          </a:bodyPr>
          <a:lstStyle/>
          <a:p>
            <a:pPr algn="ctr"/>
            <a:r>
              <a:rPr lang="en-US" sz="3200" dirty="0">
                <a:solidFill>
                  <a:srgbClr val="088395"/>
                </a:solidFill>
                <a:latin typeface="Berlin Sans FB Demi" panose="020E0802020502020306" pitchFamily="34" charset="0"/>
              </a:rPr>
              <a:t>Choosing the Microcontroller  </a:t>
            </a:r>
          </a:p>
        </p:txBody>
      </p:sp>
      <p:sp>
        <p:nvSpPr>
          <p:cNvPr id="3" name="TextBox 2">
            <a:extLst>
              <a:ext uri="{FF2B5EF4-FFF2-40B4-BE49-F238E27FC236}">
                <a16:creationId xmlns:a16="http://schemas.microsoft.com/office/drawing/2014/main" id="{6348FE57-9CA9-4E99-92D0-9620ABE8D464}"/>
              </a:ext>
            </a:extLst>
          </p:cNvPr>
          <p:cNvSpPr txBox="1"/>
          <p:nvPr/>
        </p:nvSpPr>
        <p:spPr>
          <a:xfrm>
            <a:off x="899160" y="548640"/>
            <a:ext cx="2407920" cy="338554"/>
          </a:xfrm>
          <a:prstGeom prst="rect">
            <a:avLst/>
          </a:prstGeom>
          <a:noFill/>
        </p:spPr>
        <p:txBody>
          <a:bodyPr wrap="square" rtlCol="0">
            <a:spAutoFit/>
          </a:bodyPr>
          <a:lstStyle/>
          <a:p>
            <a:r>
              <a:rPr lang="en-US" sz="1600" dirty="0">
                <a:solidFill>
                  <a:schemeClr val="bg1"/>
                </a:solidFill>
              </a:rPr>
              <a:t>Section - 2</a:t>
            </a:r>
          </a:p>
        </p:txBody>
      </p:sp>
      <p:sp>
        <p:nvSpPr>
          <p:cNvPr id="4" name="Date Placeholder 3">
            <a:extLst>
              <a:ext uri="{FF2B5EF4-FFF2-40B4-BE49-F238E27FC236}">
                <a16:creationId xmlns:a16="http://schemas.microsoft.com/office/drawing/2014/main" id="{A334BA25-F5DB-440C-A701-ED38E7CE1BDA}"/>
              </a:ext>
            </a:extLst>
          </p:cNvPr>
          <p:cNvSpPr>
            <a:spLocks noGrp="1"/>
          </p:cNvSpPr>
          <p:nvPr>
            <p:ph type="dt" sz="half" idx="10"/>
          </p:nvPr>
        </p:nvSpPr>
        <p:spPr/>
        <p:txBody>
          <a:bodyPr/>
          <a:lstStyle/>
          <a:p>
            <a:fld id="{2C3E701C-6B26-43D9-832B-6179E9B78B77}" type="datetime1">
              <a:rPr lang="en-US" smtClean="0"/>
              <a:t>10/12/2024</a:t>
            </a:fld>
            <a:endParaRPr lang="en-US"/>
          </a:p>
        </p:txBody>
      </p:sp>
      <p:sp>
        <p:nvSpPr>
          <p:cNvPr id="5" name="Slide Number Placeholder 4">
            <a:extLst>
              <a:ext uri="{FF2B5EF4-FFF2-40B4-BE49-F238E27FC236}">
                <a16:creationId xmlns:a16="http://schemas.microsoft.com/office/drawing/2014/main" id="{824E926C-3340-4EC3-84D4-A16535FA1A52}"/>
              </a:ext>
            </a:extLst>
          </p:cNvPr>
          <p:cNvSpPr>
            <a:spLocks noGrp="1"/>
          </p:cNvSpPr>
          <p:nvPr>
            <p:ph type="sldNum" sz="quarter" idx="12"/>
          </p:nvPr>
        </p:nvSpPr>
        <p:spPr/>
        <p:txBody>
          <a:bodyPr/>
          <a:lstStyle/>
          <a:p>
            <a:fld id="{1B8B922A-F885-463B-AE47-682202411510}" type="slidenum">
              <a:rPr lang="en-US" smtClean="0"/>
              <a:t>36</a:t>
            </a:fld>
            <a:endParaRPr lang="en-US"/>
          </a:p>
        </p:txBody>
      </p:sp>
    </p:spTree>
    <p:extLst>
      <p:ext uri="{BB962C8B-B14F-4D97-AF65-F5344CB8AC3E}">
        <p14:creationId xmlns:p14="http://schemas.microsoft.com/office/powerpoint/2010/main" val="3445469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A208A7-9196-4A99-B3BA-C32733EFE0DB}"/>
              </a:ext>
            </a:extLst>
          </p:cNvPr>
          <p:cNvSpPr txBox="1"/>
          <p:nvPr/>
        </p:nvSpPr>
        <p:spPr>
          <a:xfrm>
            <a:off x="533400" y="352425"/>
            <a:ext cx="6724650" cy="400110"/>
          </a:xfrm>
          <a:prstGeom prst="rect">
            <a:avLst/>
          </a:prstGeom>
          <a:noFill/>
        </p:spPr>
        <p:txBody>
          <a:bodyPr wrap="square" rtlCol="0">
            <a:spAutoFit/>
          </a:bodyPr>
          <a:lstStyle/>
          <a:p>
            <a:r>
              <a:rPr lang="en-US" dirty="0">
                <a:solidFill>
                  <a:srgbClr val="EBF4F6"/>
                </a:solidFill>
              </a:rPr>
              <a:t>We are choosing  </a:t>
            </a:r>
            <a:r>
              <a:rPr lang="en-US" sz="2000" b="1" dirty="0">
                <a:solidFill>
                  <a:srgbClr val="088395"/>
                </a:solidFill>
              </a:rPr>
              <a:t>ESP32 </a:t>
            </a:r>
            <a:r>
              <a:rPr lang="en-US" dirty="0">
                <a:solidFill>
                  <a:srgbClr val="EBF4F6"/>
                </a:solidFill>
              </a:rPr>
              <a:t>for design implementing on this project.</a:t>
            </a:r>
          </a:p>
        </p:txBody>
      </p:sp>
      <p:pic>
        <p:nvPicPr>
          <p:cNvPr id="25" name="Picture 2" descr="ESP-WROOM-32 ESP32 ESP-32S Development Board at Rs 300 | Embedded System  Development Boards in New Delhi | ID: 2850945170097">
            <a:extLst>
              <a:ext uri="{FF2B5EF4-FFF2-40B4-BE49-F238E27FC236}">
                <a16:creationId xmlns:a16="http://schemas.microsoft.com/office/drawing/2014/main" id="{F151F27D-8376-4FDB-8312-316ED063384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3750" y1="86250" x2="43750" y2="86250"/>
                        <a14:foregroundMark x1="43917" y1="86250" x2="43917" y2="86250"/>
                        <a14:foregroundMark x1="34167" y1="70667" x2="34167" y2="70667"/>
                        <a14:foregroundMark x1="34333" y1="70667" x2="34333" y2="70667"/>
                      </a14:backgroundRemoval>
                    </a14:imgEffect>
                  </a14:imgLayer>
                </a14:imgProps>
              </a:ext>
              <a:ext uri="{28A0092B-C50C-407E-A947-70E740481C1C}">
                <a14:useLocalDpi xmlns:a14="http://schemas.microsoft.com/office/drawing/2010/main" val="0"/>
              </a:ext>
            </a:extLst>
          </a:blip>
          <a:srcRect/>
          <a:stretch>
            <a:fillRect/>
          </a:stretch>
        </p:blipFill>
        <p:spPr bwMode="auto">
          <a:xfrm>
            <a:off x="6431280" y="66040"/>
            <a:ext cx="6418385" cy="641838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F615247A-FCD5-4537-81FF-872F3B251323}"/>
              </a:ext>
            </a:extLst>
          </p:cNvPr>
          <p:cNvSpPr txBox="1"/>
          <p:nvPr/>
        </p:nvSpPr>
        <p:spPr>
          <a:xfrm>
            <a:off x="381000" y="1424335"/>
            <a:ext cx="6751320" cy="461665"/>
          </a:xfrm>
          <a:prstGeom prst="rect">
            <a:avLst/>
          </a:prstGeom>
          <a:noFill/>
        </p:spPr>
        <p:txBody>
          <a:bodyPr wrap="square" rtlCol="0">
            <a:spAutoFit/>
          </a:bodyPr>
          <a:lstStyle/>
          <a:p>
            <a:r>
              <a:rPr lang="en-US" sz="2400" dirty="0">
                <a:solidFill>
                  <a:schemeClr val="bg1"/>
                </a:solidFill>
              </a:rPr>
              <a:t>The most familiar MCU among student is ESP32</a:t>
            </a:r>
          </a:p>
        </p:txBody>
      </p:sp>
      <p:sp>
        <p:nvSpPr>
          <p:cNvPr id="27" name="TextBox 26">
            <a:extLst>
              <a:ext uri="{FF2B5EF4-FFF2-40B4-BE49-F238E27FC236}">
                <a16:creationId xmlns:a16="http://schemas.microsoft.com/office/drawing/2014/main" id="{ECF81067-1351-49F7-9B55-CA74F34739F8}"/>
              </a:ext>
            </a:extLst>
          </p:cNvPr>
          <p:cNvSpPr txBox="1"/>
          <p:nvPr/>
        </p:nvSpPr>
        <p:spPr>
          <a:xfrm>
            <a:off x="969645" y="2323104"/>
            <a:ext cx="5852160" cy="1938992"/>
          </a:xfrm>
          <a:prstGeom prst="rect">
            <a:avLst/>
          </a:prstGeom>
          <a:noFill/>
        </p:spPr>
        <p:txBody>
          <a:bodyPr wrap="square" rtlCol="0">
            <a:spAutoFit/>
          </a:bodyPr>
          <a:lstStyle/>
          <a:p>
            <a:pPr marL="285750" indent="-285750">
              <a:buFont typeface="Courier New" panose="02070309020205020404" pitchFamily="49" charset="0"/>
              <a:buChar char="o"/>
            </a:pPr>
            <a:r>
              <a:rPr lang="en-US" sz="2400" dirty="0">
                <a:solidFill>
                  <a:schemeClr val="bg1"/>
                </a:solidFill>
              </a:rPr>
              <a:t>Easy to used </a:t>
            </a:r>
          </a:p>
          <a:p>
            <a:pPr marL="285750" indent="-285750">
              <a:buFont typeface="Courier New" panose="02070309020205020404" pitchFamily="49" charset="0"/>
              <a:buChar char="o"/>
            </a:pPr>
            <a:r>
              <a:rPr lang="en-US" sz="2400" dirty="0">
                <a:solidFill>
                  <a:schemeClr val="bg1"/>
                </a:solidFill>
              </a:rPr>
              <a:t>Affordable  price</a:t>
            </a:r>
          </a:p>
          <a:p>
            <a:pPr marL="285750" indent="-285750">
              <a:buFont typeface="Courier New" panose="02070309020205020404" pitchFamily="49" charset="0"/>
              <a:buChar char="o"/>
            </a:pPr>
            <a:r>
              <a:rPr lang="en-US" sz="2400" dirty="0">
                <a:solidFill>
                  <a:schemeClr val="bg1"/>
                </a:solidFill>
              </a:rPr>
              <a:t>Support Wireless</a:t>
            </a:r>
          </a:p>
          <a:p>
            <a:pPr marL="285750" indent="-285750">
              <a:buFont typeface="Courier New" panose="02070309020205020404" pitchFamily="49" charset="0"/>
              <a:buChar char="o"/>
            </a:pPr>
            <a:r>
              <a:rPr lang="en-US" sz="2400" dirty="0">
                <a:solidFill>
                  <a:schemeClr val="bg1"/>
                </a:solidFill>
              </a:rPr>
              <a:t>It’s clock speed ( 80 Hz to 240 Hz)</a:t>
            </a:r>
          </a:p>
          <a:p>
            <a:pPr marL="285750" indent="-285750">
              <a:buFont typeface="Courier New" panose="02070309020205020404" pitchFamily="49" charset="0"/>
              <a:buChar char="o"/>
            </a:pPr>
            <a:endParaRPr lang="en-US" sz="2400" dirty="0">
              <a:solidFill>
                <a:schemeClr val="bg1"/>
              </a:solidFill>
            </a:endParaRPr>
          </a:p>
        </p:txBody>
      </p:sp>
      <p:pic>
        <p:nvPicPr>
          <p:cNvPr id="28" name="Picture 2" descr="WHAT IS ESP 8266/ESP 32 - Techeonics">
            <a:extLst>
              <a:ext uri="{FF2B5EF4-FFF2-40B4-BE49-F238E27FC236}">
                <a16:creationId xmlns:a16="http://schemas.microsoft.com/office/drawing/2014/main" id="{07BBEC0F-868F-4D14-87CB-30317DF420D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99" b="89950" l="9824" r="92947">
                        <a14:foregroundMark x1="89673" y1="33166" x2="89673" y2="33166"/>
                        <a14:foregroundMark x1="86902" y1="37688" x2="92947" y2="34925"/>
                        <a14:foregroundMark x1="88161" y1="45477" x2="88114" y2="45714"/>
                        <a14:foregroundMark x1="88161" y1="45729" x2="88161" y2="45477"/>
                        <a14:foregroundMark x1="88161" y1="48492" x2="88161" y2="48232"/>
                        <a14:foregroundMark x1="89068" y1="45226" x2="89169" y2="44472"/>
                        <a14:foregroundMark x1="89001" y1="45729" x2="89068" y2="45226"/>
                        <a14:foregroundMark x1="88934" y1="46231" x2="89001" y2="45729"/>
                        <a14:foregroundMark x1="88665" y1="48241" x2="88934" y2="46231"/>
                        <a14:foregroundMark x1="88781" y1="45226" x2="88665" y2="44472"/>
                        <a14:foregroundMark x1="88859" y1="45729" x2="88781" y2="45226"/>
                        <a14:foregroundMark x1="88936" y1="46231" x2="88859" y2="45729"/>
                        <a14:foregroundMark x1="89169" y1="47739" x2="88936" y2="46231"/>
                        <a14:foregroundMark x1="88665" y1="46231" x2="88665" y2="46985"/>
                        <a14:foregroundMark x1="88665" y1="45729" x2="88665" y2="46231"/>
                        <a14:foregroundMark x1="88665" y1="45226" x2="88665" y2="45729"/>
                        <a14:backgroundMark x1="72544" y1="60302" x2="72544" y2="60302"/>
                        <a14:backgroundMark x1="58186" y1="19095" x2="58186" y2="19095"/>
                        <a14:backgroundMark x1="87742" y1="46985" x2="87406" y2="47990"/>
                        <a14:backgroundMark x1="87406" y1="49497" x2="87406" y2="49497"/>
                        <a14:backgroundMark x1="87657" y1="48744" x2="87657" y2="48744"/>
                        <a14:backgroundMark x1="87909" y1="48241" x2="87909" y2="48241"/>
                        <a14:backgroundMark x1="88161" y1="47236" x2="88161" y2="47236"/>
                        <a14:backgroundMark x1="88413" y1="48241" x2="88413" y2="48241"/>
                        <a14:backgroundMark x1="88665" y1="45729" x2="88665" y2="45729"/>
                        <a14:backgroundMark x1="87657" y1="45729" x2="87657" y2="45729"/>
                        <a14:backgroundMark x1="88161" y1="46231" x2="88161" y2="46231"/>
                        <a14:backgroundMark x1="88161" y1="45226" x2="88161" y2="45226"/>
                        <a14:backgroundMark x1="87909" y1="45729" x2="87909" y2="45729"/>
                        <a14:backgroundMark x1="91184" y1="32663" x2="91688" y2="33417"/>
                      </a14:backgroundRemoval>
                    </a14:imgEffect>
                  </a14:imgLayer>
                </a14:imgProps>
              </a:ext>
              <a:ext uri="{28A0092B-C50C-407E-A947-70E740481C1C}">
                <a14:useLocalDpi xmlns:a14="http://schemas.microsoft.com/office/drawing/2010/main" val="0"/>
              </a:ext>
            </a:extLst>
          </a:blip>
          <a:srcRect/>
          <a:stretch>
            <a:fillRect/>
          </a:stretch>
        </p:blipFill>
        <p:spPr bwMode="auto">
          <a:xfrm>
            <a:off x="12466320" y="1379757"/>
            <a:ext cx="37814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87D5604-976A-4CC6-B72A-59C95C05D996}"/>
              </a:ext>
            </a:extLst>
          </p:cNvPr>
          <p:cNvSpPr txBox="1"/>
          <p:nvPr/>
        </p:nvSpPr>
        <p:spPr>
          <a:xfrm>
            <a:off x="822960" y="5142428"/>
            <a:ext cx="6751320" cy="830997"/>
          </a:xfrm>
          <a:prstGeom prst="rect">
            <a:avLst/>
          </a:prstGeom>
          <a:noFill/>
        </p:spPr>
        <p:txBody>
          <a:bodyPr wrap="square" rtlCol="0">
            <a:spAutoFit/>
          </a:bodyPr>
          <a:lstStyle/>
          <a:p>
            <a:r>
              <a:rPr lang="en-US" sz="2400" dirty="0">
                <a:solidFill>
                  <a:schemeClr val="bg1"/>
                </a:solidFill>
              </a:rPr>
              <a:t>You can read data sheet and easy to implement this</a:t>
            </a:r>
          </a:p>
          <a:p>
            <a:r>
              <a:rPr lang="en-US" sz="2400" dirty="0">
                <a:solidFill>
                  <a:schemeClr val="bg1"/>
                </a:solidFill>
              </a:rPr>
              <a:t>Project if you are familiar with MCU.</a:t>
            </a:r>
          </a:p>
        </p:txBody>
      </p:sp>
      <p:sp>
        <p:nvSpPr>
          <p:cNvPr id="2" name="Date Placeholder 1">
            <a:extLst>
              <a:ext uri="{FF2B5EF4-FFF2-40B4-BE49-F238E27FC236}">
                <a16:creationId xmlns:a16="http://schemas.microsoft.com/office/drawing/2014/main" id="{CF9416D0-4A5B-40E8-A6CF-B3162323A3FE}"/>
              </a:ext>
            </a:extLst>
          </p:cNvPr>
          <p:cNvSpPr>
            <a:spLocks noGrp="1"/>
          </p:cNvSpPr>
          <p:nvPr>
            <p:ph type="dt" sz="half" idx="10"/>
          </p:nvPr>
        </p:nvSpPr>
        <p:spPr/>
        <p:txBody>
          <a:bodyPr/>
          <a:lstStyle/>
          <a:p>
            <a:fld id="{BA4FCA57-5D47-480F-B669-DCB5FC9E0533}" type="datetime1">
              <a:rPr lang="en-US" smtClean="0"/>
              <a:t>10/12/2024</a:t>
            </a:fld>
            <a:endParaRPr lang="en-US"/>
          </a:p>
        </p:txBody>
      </p:sp>
      <p:sp>
        <p:nvSpPr>
          <p:cNvPr id="4" name="Slide Number Placeholder 3">
            <a:extLst>
              <a:ext uri="{FF2B5EF4-FFF2-40B4-BE49-F238E27FC236}">
                <a16:creationId xmlns:a16="http://schemas.microsoft.com/office/drawing/2014/main" id="{C44F1EBA-4B35-4B87-B101-0C7450BE5ABF}"/>
              </a:ext>
            </a:extLst>
          </p:cNvPr>
          <p:cNvSpPr>
            <a:spLocks noGrp="1"/>
          </p:cNvSpPr>
          <p:nvPr>
            <p:ph type="sldNum" sz="quarter" idx="12"/>
          </p:nvPr>
        </p:nvSpPr>
        <p:spPr/>
        <p:txBody>
          <a:bodyPr/>
          <a:lstStyle/>
          <a:p>
            <a:fld id="{1B8B922A-F885-463B-AE47-682202411510}" type="slidenum">
              <a:rPr lang="en-US" smtClean="0"/>
              <a:t>37</a:t>
            </a:fld>
            <a:endParaRPr lang="en-US"/>
          </a:p>
        </p:txBody>
      </p:sp>
    </p:spTree>
    <p:extLst>
      <p:ext uri="{BB962C8B-B14F-4D97-AF65-F5344CB8AC3E}">
        <p14:creationId xmlns:p14="http://schemas.microsoft.com/office/powerpoint/2010/main" val="2088159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3C11A65-B270-4035-915A-B2702F21977A}"/>
              </a:ext>
            </a:extLst>
          </p:cNvPr>
          <p:cNvSpPr txBox="1"/>
          <p:nvPr/>
        </p:nvSpPr>
        <p:spPr>
          <a:xfrm>
            <a:off x="1749706" y="3136612"/>
            <a:ext cx="8692588" cy="584775"/>
          </a:xfrm>
          <a:prstGeom prst="rect">
            <a:avLst/>
          </a:prstGeom>
          <a:noFill/>
        </p:spPr>
        <p:txBody>
          <a:bodyPr wrap="square" rtlCol="0">
            <a:spAutoFit/>
          </a:bodyPr>
          <a:lstStyle/>
          <a:p>
            <a:pPr algn="ctr"/>
            <a:r>
              <a:rPr lang="en-US" sz="3200" dirty="0">
                <a:solidFill>
                  <a:srgbClr val="088395"/>
                </a:solidFill>
                <a:latin typeface="Berlin Sans FB Demi" panose="020E0802020502020306" pitchFamily="34" charset="0"/>
              </a:rPr>
              <a:t>How Microcontroller work</a:t>
            </a:r>
          </a:p>
        </p:txBody>
      </p:sp>
      <p:sp>
        <p:nvSpPr>
          <p:cNvPr id="14" name="TextBox 13">
            <a:extLst>
              <a:ext uri="{FF2B5EF4-FFF2-40B4-BE49-F238E27FC236}">
                <a16:creationId xmlns:a16="http://schemas.microsoft.com/office/drawing/2014/main" id="{E8C981BD-B1B9-4F43-BD10-76BDD5206FE4}"/>
              </a:ext>
            </a:extLst>
          </p:cNvPr>
          <p:cNvSpPr txBox="1"/>
          <p:nvPr/>
        </p:nvSpPr>
        <p:spPr>
          <a:xfrm>
            <a:off x="853440" y="533400"/>
            <a:ext cx="2407920" cy="338554"/>
          </a:xfrm>
          <a:prstGeom prst="rect">
            <a:avLst/>
          </a:prstGeom>
          <a:noFill/>
        </p:spPr>
        <p:txBody>
          <a:bodyPr wrap="square" rtlCol="0">
            <a:spAutoFit/>
          </a:bodyPr>
          <a:lstStyle/>
          <a:p>
            <a:r>
              <a:rPr lang="en-US" sz="1600" dirty="0">
                <a:solidFill>
                  <a:schemeClr val="bg1"/>
                </a:solidFill>
              </a:rPr>
              <a:t>Section - 3</a:t>
            </a:r>
          </a:p>
        </p:txBody>
      </p:sp>
      <p:sp>
        <p:nvSpPr>
          <p:cNvPr id="2" name="Date Placeholder 1">
            <a:extLst>
              <a:ext uri="{FF2B5EF4-FFF2-40B4-BE49-F238E27FC236}">
                <a16:creationId xmlns:a16="http://schemas.microsoft.com/office/drawing/2014/main" id="{25992D44-D858-4842-83EF-32747528CF53}"/>
              </a:ext>
            </a:extLst>
          </p:cNvPr>
          <p:cNvSpPr>
            <a:spLocks noGrp="1"/>
          </p:cNvSpPr>
          <p:nvPr>
            <p:ph type="dt" sz="half" idx="10"/>
          </p:nvPr>
        </p:nvSpPr>
        <p:spPr/>
        <p:txBody>
          <a:bodyPr/>
          <a:lstStyle/>
          <a:p>
            <a:fld id="{568C0AEB-E43D-4DE4-9BA1-80D0F4E6536B}" type="datetime1">
              <a:rPr lang="en-US" smtClean="0"/>
              <a:t>10/12/2024</a:t>
            </a:fld>
            <a:endParaRPr lang="en-US"/>
          </a:p>
        </p:txBody>
      </p:sp>
      <p:sp>
        <p:nvSpPr>
          <p:cNvPr id="3" name="Slide Number Placeholder 2">
            <a:extLst>
              <a:ext uri="{FF2B5EF4-FFF2-40B4-BE49-F238E27FC236}">
                <a16:creationId xmlns:a16="http://schemas.microsoft.com/office/drawing/2014/main" id="{BC89B23C-C438-4257-9C31-525CB4B9E22C}"/>
              </a:ext>
            </a:extLst>
          </p:cNvPr>
          <p:cNvSpPr>
            <a:spLocks noGrp="1"/>
          </p:cNvSpPr>
          <p:nvPr>
            <p:ph type="sldNum" sz="quarter" idx="12"/>
          </p:nvPr>
        </p:nvSpPr>
        <p:spPr/>
        <p:txBody>
          <a:bodyPr/>
          <a:lstStyle/>
          <a:p>
            <a:fld id="{1B8B922A-F885-463B-AE47-682202411510}" type="slidenum">
              <a:rPr lang="en-US" smtClean="0"/>
              <a:t>38</a:t>
            </a:fld>
            <a:endParaRPr lang="en-US"/>
          </a:p>
        </p:txBody>
      </p:sp>
    </p:spTree>
    <p:extLst>
      <p:ext uri="{BB962C8B-B14F-4D97-AF65-F5344CB8AC3E}">
        <p14:creationId xmlns:p14="http://schemas.microsoft.com/office/powerpoint/2010/main" val="1385205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3C11A65-B270-4035-915A-B2702F21977A}"/>
              </a:ext>
            </a:extLst>
          </p:cNvPr>
          <p:cNvSpPr txBox="1"/>
          <p:nvPr/>
        </p:nvSpPr>
        <p:spPr>
          <a:xfrm>
            <a:off x="-1531974" y="207704"/>
            <a:ext cx="8692588" cy="584775"/>
          </a:xfrm>
          <a:prstGeom prst="rect">
            <a:avLst/>
          </a:prstGeom>
          <a:noFill/>
        </p:spPr>
        <p:txBody>
          <a:bodyPr wrap="square" rtlCol="0">
            <a:spAutoFit/>
          </a:bodyPr>
          <a:lstStyle/>
          <a:p>
            <a:pPr algn="ctr"/>
            <a:r>
              <a:rPr lang="en-US" sz="3200" dirty="0">
                <a:solidFill>
                  <a:srgbClr val="088395"/>
                </a:solidFill>
                <a:latin typeface="Berlin Sans FB Demi" panose="020E0802020502020306" pitchFamily="34" charset="0"/>
              </a:rPr>
              <a:t>What is Microcontroller?</a:t>
            </a:r>
          </a:p>
        </p:txBody>
      </p:sp>
      <p:pic>
        <p:nvPicPr>
          <p:cNvPr id="26626" name="Picture 2" descr="ATmega32A AVR Microcontroller Price In BD | RoboDoc">
            <a:extLst>
              <a:ext uri="{FF2B5EF4-FFF2-40B4-BE49-F238E27FC236}">
                <a16:creationId xmlns:a16="http://schemas.microsoft.com/office/drawing/2014/main" id="{5AB42799-F57F-4EDF-B505-C8D021FD831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86780" y="210532"/>
            <a:ext cx="6205220" cy="62052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78D0C9-504F-44F4-9D9A-86E12C45171F}"/>
              </a:ext>
            </a:extLst>
          </p:cNvPr>
          <p:cNvSpPr txBox="1"/>
          <p:nvPr/>
        </p:nvSpPr>
        <p:spPr>
          <a:xfrm>
            <a:off x="589280" y="1849120"/>
            <a:ext cx="5344160" cy="1754326"/>
          </a:xfrm>
          <a:prstGeom prst="rect">
            <a:avLst/>
          </a:prstGeom>
          <a:noFill/>
        </p:spPr>
        <p:txBody>
          <a:bodyPr wrap="square" rtlCol="0">
            <a:spAutoFit/>
          </a:bodyPr>
          <a:lstStyle/>
          <a:p>
            <a:r>
              <a:rPr lang="en-US" b="0" i="0" dirty="0">
                <a:solidFill>
                  <a:srgbClr val="EBF4F6"/>
                </a:solidFill>
                <a:effectLst/>
                <a:latin typeface="Nunito" panose="020B0604020202020204" pitchFamily="2" charset="0"/>
              </a:rPr>
              <a:t>A microcontroller (MCU) is a small computer on a single integrated circuit that is designed to control specific tasks within electronic systems. It combines the functions of a central processing unit (CPU), memory, and input/output interfaces, all on a single chip.</a:t>
            </a:r>
            <a:endParaRPr lang="en-US" dirty="0">
              <a:solidFill>
                <a:srgbClr val="EBF4F6"/>
              </a:solidFill>
            </a:endParaRPr>
          </a:p>
        </p:txBody>
      </p:sp>
      <p:sp>
        <p:nvSpPr>
          <p:cNvPr id="3" name="Date Placeholder 2">
            <a:extLst>
              <a:ext uri="{FF2B5EF4-FFF2-40B4-BE49-F238E27FC236}">
                <a16:creationId xmlns:a16="http://schemas.microsoft.com/office/drawing/2014/main" id="{3EEE70EA-9E5D-436C-9FA2-6E17A7A8A989}"/>
              </a:ext>
            </a:extLst>
          </p:cNvPr>
          <p:cNvSpPr>
            <a:spLocks noGrp="1"/>
          </p:cNvSpPr>
          <p:nvPr>
            <p:ph type="dt" sz="half" idx="10"/>
          </p:nvPr>
        </p:nvSpPr>
        <p:spPr/>
        <p:txBody>
          <a:bodyPr/>
          <a:lstStyle/>
          <a:p>
            <a:fld id="{518348AC-4DA7-4413-A0B2-15E1E9A68A2B}" type="datetime1">
              <a:rPr lang="en-US" smtClean="0"/>
              <a:t>10/12/2024</a:t>
            </a:fld>
            <a:endParaRPr lang="en-US"/>
          </a:p>
        </p:txBody>
      </p:sp>
      <p:sp>
        <p:nvSpPr>
          <p:cNvPr id="4" name="Slide Number Placeholder 3">
            <a:extLst>
              <a:ext uri="{FF2B5EF4-FFF2-40B4-BE49-F238E27FC236}">
                <a16:creationId xmlns:a16="http://schemas.microsoft.com/office/drawing/2014/main" id="{E0D6406E-E37C-4385-A160-1D186D68A13C}"/>
              </a:ext>
            </a:extLst>
          </p:cNvPr>
          <p:cNvSpPr>
            <a:spLocks noGrp="1"/>
          </p:cNvSpPr>
          <p:nvPr>
            <p:ph type="sldNum" sz="quarter" idx="12"/>
          </p:nvPr>
        </p:nvSpPr>
        <p:spPr/>
        <p:txBody>
          <a:bodyPr/>
          <a:lstStyle/>
          <a:p>
            <a:fld id="{1B8B922A-F885-463B-AE47-682202411510}" type="slidenum">
              <a:rPr lang="en-US" smtClean="0"/>
              <a:t>39</a:t>
            </a:fld>
            <a:endParaRPr lang="en-US"/>
          </a:p>
        </p:txBody>
      </p:sp>
    </p:spTree>
    <p:extLst>
      <p:ext uri="{BB962C8B-B14F-4D97-AF65-F5344CB8AC3E}">
        <p14:creationId xmlns:p14="http://schemas.microsoft.com/office/powerpoint/2010/main" val="109896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6" name="Rectangle: Rounded Corners 5">
            <a:extLst>
              <a:ext uri="{FF2B5EF4-FFF2-40B4-BE49-F238E27FC236}">
                <a16:creationId xmlns:a16="http://schemas.microsoft.com/office/drawing/2014/main" id="{1B352531-5602-4617-848C-F031C7C1671C}"/>
              </a:ext>
            </a:extLst>
          </p:cNvPr>
          <p:cNvSpPr/>
          <p:nvPr/>
        </p:nvSpPr>
        <p:spPr>
          <a:xfrm>
            <a:off x="399324" y="328245"/>
            <a:ext cx="11393347" cy="7737231"/>
          </a:xfrm>
          <a:prstGeom prst="round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BDED872-35CD-4D2A-A348-3B257CDE5185}"/>
              </a:ext>
            </a:extLst>
          </p:cNvPr>
          <p:cNvSpPr txBox="1"/>
          <p:nvPr/>
        </p:nvSpPr>
        <p:spPr>
          <a:xfrm>
            <a:off x="910245" y="480646"/>
            <a:ext cx="4768770" cy="707886"/>
          </a:xfrm>
          <a:prstGeom prst="rect">
            <a:avLst/>
          </a:prstGeom>
          <a:noFill/>
        </p:spPr>
        <p:txBody>
          <a:bodyPr wrap="square" rtlCol="0">
            <a:spAutoFit/>
          </a:bodyPr>
          <a:lstStyle/>
          <a:p>
            <a:r>
              <a:rPr lang="en-US" sz="4000" dirty="0">
                <a:solidFill>
                  <a:srgbClr val="EBF4F6"/>
                </a:solidFill>
                <a:latin typeface="Amasis MT Pro Black" panose="02040A04050005020304" pitchFamily="18" charset="0"/>
              </a:rPr>
              <a:t>Project Overview  </a:t>
            </a:r>
          </a:p>
        </p:txBody>
      </p:sp>
      <p:sp>
        <p:nvSpPr>
          <p:cNvPr id="5" name="TextBox 4">
            <a:extLst>
              <a:ext uri="{FF2B5EF4-FFF2-40B4-BE49-F238E27FC236}">
                <a16:creationId xmlns:a16="http://schemas.microsoft.com/office/drawing/2014/main" id="{2EA1971A-5D1D-443C-91A5-05A85EA97E24}"/>
              </a:ext>
            </a:extLst>
          </p:cNvPr>
          <p:cNvSpPr txBox="1"/>
          <p:nvPr/>
        </p:nvSpPr>
        <p:spPr>
          <a:xfrm>
            <a:off x="1000125" y="1447800"/>
            <a:ext cx="733425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rgbClr val="EBF4F6"/>
                </a:solidFill>
              </a:rPr>
              <a:t>Introduction to Smart Home Automation</a:t>
            </a:r>
          </a:p>
          <a:p>
            <a:pPr marL="742950" lvl="1" indent="-285750">
              <a:buFont typeface="Wingdings" panose="05000000000000000000" pitchFamily="2" charset="2"/>
              <a:buChar char="§"/>
            </a:pPr>
            <a:r>
              <a:rPr lang="en-US" dirty="0">
                <a:solidFill>
                  <a:srgbClr val="EBF4F6"/>
                </a:solidFill>
              </a:rPr>
              <a:t>What is IOT?</a:t>
            </a:r>
          </a:p>
          <a:p>
            <a:pPr marL="742950" lvl="1" indent="-285750">
              <a:buFont typeface="Wingdings" panose="05000000000000000000" pitchFamily="2" charset="2"/>
              <a:buChar char="§"/>
            </a:pPr>
            <a:r>
              <a:rPr lang="en-US" dirty="0">
                <a:solidFill>
                  <a:srgbClr val="EBF4F6"/>
                </a:solidFill>
              </a:rPr>
              <a:t>Why Smart Home are most adapted in nowadays?</a:t>
            </a:r>
          </a:p>
        </p:txBody>
      </p:sp>
      <p:pic>
        <p:nvPicPr>
          <p:cNvPr id="7" name="Picture 4" descr="Smart Home 3d Images - Free Download on Freepik">
            <a:extLst>
              <a:ext uri="{FF2B5EF4-FFF2-40B4-BE49-F238E27FC236}">
                <a16:creationId xmlns:a16="http://schemas.microsoft.com/office/drawing/2014/main" id="{91208C22-A53C-4998-8401-E4531B504E3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229350" y="1447800"/>
            <a:ext cx="596265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2C25D861-44F5-44C7-8016-DF5928FDFB9C}"/>
              </a:ext>
            </a:extLst>
          </p:cNvPr>
          <p:cNvSpPr>
            <a:spLocks noGrp="1"/>
          </p:cNvSpPr>
          <p:nvPr>
            <p:ph type="dt" sz="half" idx="10"/>
          </p:nvPr>
        </p:nvSpPr>
        <p:spPr/>
        <p:txBody>
          <a:bodyPr/>
          <a:lstStyle/>
          <a:p>
            <a:fld id="{DE15C033-9897-4846-BCDE-D09D74003EBD}" type="datetime1">
              <a:rPr lang="en-US" smtClean="0"/>
              <a:t>10/12/2024</a:t>
            </a:fld>
            <a:endParaRPr lang="en-US"/>
          </a:p>
        </p:txBody>
      </p:sp>
      <p:sp>
        <p:nvSpPr>
          <p:cNvPr id="8" name="Slide Number Placeholder 7">
            <a:extLst>
              <a:ext uri="{FF2B5EF4-FFF2-40B4-BE49-F238E27FC236}">
                <a16:creationId xmlns:a16="http://schemas.microsoft.com/office/drawing/2014/main" id="{B8785B25-171D-480B-98DC-189A91579A31}"/>
              </a:ext>
            </a:extLst>
          </p:cNvPr>
          <p:cNvSpPr>
            <a:spLocks noGrp="1"/>
          </p:cNvSpPr>
          <p:nvPr>
            <p:ph type="sldNum" sz="quarter" idx="12"/>
          </p:nvPr>
        </p:nvSpPr>
        <p:spPr/>
        <p:txBody>
          <a:bodyPr/>
          <a:lstStyle/>
          <a:p>
            <a:fld id="{1B8B922A-F885-463B-AE47-682202411510}" type="slidenum">
              <a:rPr lang="en-US" smtClean="0"/>
              <a:t>4</a:t>
            </a:fld>
            <a:endParaRPr lang="en-US"/>
          </a:p>
        </p:txBody>
      </p:sp>
    </p:spTree>
    <p:extLst>
      <p:ext uri="{BB962C8B-B14F-4D97-AF65-F5344CB8AC3E}">
        <p14:creationId xmlns:p14="http://schemas.microsoft.com/office/powerpoint/2010/main" val="2625924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xEl>
                                              <p:pRg st="1" end="1"/>
                                            </p:txEl>
                                          </p:spTgt>
                                        </p:tgtEl>
                                      </p:cBhvr>
                                    </p:animEffect>
                                    <p:set>
                                      <p:cBhvr>
                                        <p:cTn id="7" dur="1" fill="hold">
                                          <p:stCondLst>
                                            <p:cond delay="499"/>
                                          </p:stCondLst>
                                        </p:cTn>
                                        <p:tgtEl>
                                          <p:spTgt spid="5">
                                            <p:txEl>
                                              <p:pRg st="1" end="1"/>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xEl>
                                              <p:pRg st="2" end="2"/>
                                            </p:txEl>
                                          </p:spTgt>
                                        </p:tgtEl>
                                      </p:cBhvr>
                                    </p:animEffect>
                                    <p:set>
                                      <p:cBhvr>
                                        <p:cTn id="12" dur="1" fill="hold">
                                          <p:stCondLst>
                                            <p:cond delay="499"/>
                                          </p:stCondLst>
                                        </p:cTn>
                                        <p:tgtEl>
                                          <p:spTgt spid="5">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3C11A65-B270-4035-915A-B2702F21977A}"/>
              </a:ext>
            </a:extLst>
          </p:cNvPr>
          <p:cNvSpPr txBox="1"/>
          <p:nvPr/>
        </p:nvSpPr>
        <p:spPr>
          <a:xfrm>
            <a:off x="286666" y="197544"/>
            <a:ext cx="2995014" cy="584775"/>
          </a:xfrm>
          <a:prstGeom prst="rect">
            <a:avLst/>
          </a:prstGeom>
          <a:noFill/>
        </p:spPr>
        <p:txBody>
          <a:bodyPr wrap="square" rtlCol="0">
            <a:spAutoFit/>
          </a:bodyPr>
          <a:lstStyle/>
          <a:p>
            <a:r>
              <a:rPr lang="en-US" sz="3200" dirty="0">
                <a:solidFill>
                  <a:srgbClr val="088395"/>
                </a:solidFill>
                <a:latin typeface="Berlin Sans FB Demi" panose="020E0802020502020306" pitchFamily="34" charset="0"/>
              </a:rPr>
              <a:t>Microcontroller</a:t>
            </a:r>
          </a:p>
        </p:txBody>
      </p:sp>
      <p:pic>
        <p:nvPicPr>
          <p:cNvPr id="26626" name="Picture 2" descr="ATmega32A AVR Microcontroller Price In BD | RoboDoc">
            <a:extLst>
              <a:ext uri="{FF2B5EF4-FFF2-40B4-BE49-F238E27FC236}">
                <a16:creationId xmlns:a16="http://schemas.microsoft.com/office/drawing/2014/main" id="{5AB42799-F57F-4EDF-B505-C8D021FD831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448540" y="0"/>
            <a:ext cx="6205220" cy="62052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F1C79D-77DB-4861-BDE0-DC9370DF6A5C}"/>
              </a:ext>
            </a:extLst>
          </p:cNvPr>
          <p:cNvSpPr txBox="1"/>
          <p:nvPr/>
        </p:nvSpPr>
        <p:spPr>
          <a:xfrm>
            <a:off x="3100986" y="210532"/>
            <a:ext cx="4600294" cy="584775"/>
          </a:xfrm>
          <a:prstGeom prst="rect">
            <a:avLst/>
          </a:prstGeom>
          <a:noFill/>
        </p:spPr>
        <p:txBody>
          <a:bodyPr wrap="square" rtlCol="0">
            <a:spAutoFit/>
          </a:bodyPr>
          <a:lstStyle/>
          <a:p>
            <a:r>
              <a:rPr lang="en-US" sz="3200" dirty="0">
                <a:solidFill>
                  <a:srgbClr val="088395"/>
                </a:solidFill>
                <a:latin typeface="Berlin Sans FB Demi" panose="020E0802020502020306" pitchFamily="34" charset="0"/>
              </a:rPr>
              <a:t>: how they operate</a:t>
            </a:r>
          </a:p>
        </p:txBody>
      </p:sp>
      <p:sp>
        <p:nvSpPr>
          <p:cNvPr id="3" name="Rectangle 2">
            <a:extLst>
              <a:ext uri="{FF2B5EF4-FFF2-40B4-BE49-F238E27FC236}">
                <a16:creationId xmlns:a16="http://schemas.microsoft.com/office/drawing/2014/main" id="{9FA6C69A-6811-4F0C-834D-3FB6BD7A03FA}"/>
              </a:ext>
            </a:extLst>
          </p:cNvPr>
          <p:cNvSpPr/>
          <p:nvPr/>
        </p:nvSpPr>
        <p:spPr>
          <a:xfrm>
            <a:off x="4581774" y="1307685"/>
            <a:ext cx="3028451"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a:t>
            </a:r>
          </a:p>
        </p:txBody>
      </p:sp>
      <p:sp>
        <p:nvSpPr>
          <p:cNvPr id="7" name="Rectangle 6">
            <a:extLst>
              <a:ext uri="{FF2B5EF4-FFF2-40B4-BE49-F238E27FC236}">
                <a16:creationId xmlns:a16="http://schemas.microsoft.com/office/drawing/2014/main" id="{E46C7484-0354-4C9D-B520-3A2DBAD8CBF9}"/>
              </a:ext>
            </a:extLst>
          </p:cNvPr>
          <p:cNvSpPr/>
          <p:nvPr/>
        </p:nvSpPr>
        <p:spPr>
          <a:xfrm>
            <a:off x="2812664" y="3087291"/>
            <a:ext cx="3028451"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Unit</a:t>
            </a:r>
          </a:p>
        </p:txBody>
      </p:sp>
      <p:sp>
        <p:nvSpPr>
          <p:cNvPr id="8" name="Rectangle 7">
            <a:extLst>
              <a:ext uri="{FF2B5EF4-FFF2-40B4-BE49-F238E27FC236}">
                <a16:creationId xmlns:a16="http://schemas.microsoft.com/office/drawing/2014/main" id="{659F86E3-BE07-4E8A-8CE3-F1D473D79D74}"/>
              </a:ext>
            </a:extLst>
          </p:cNvPr>
          <p:cNvSpPr/>
          <p:nvPr/>
        </p:nvSpPr>
        <p:spPr>
          <a:xfrm>
            <a:off x="6350885" y="3087292"/>
            <a:ext cx="3028451"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Arithmetic &amp; Logic Unit(ALU)</a:t>
            </a:r>
          </a:p>
        </p:txBody>
      </p:sp>
      <p:cxnSp>
        <p:nvCxnSpPr>
          <p:cNvPr id="6" name="Straight Arrow Connector 5">
            <a:extLst>
              <a:ext uri="{FF2B5EF4-FFF2-40B4-BE49-F238E27FC236}">
                <a16:creationId xmlns:a16="http://schemas.microsoft.com/office/drawing/2014/main" id="{CA05DDF6-C7CC-43A5-B03D-2E3D33F81A83}"/>
              </a:ext>
            </a:extLst>
          </p:cNvPr>
          <p:cNvCxnSpPr/>
          <p:nvPr/>
        </p:nvCxnSpPr>
        <p:spPr>
          <a:xfrm flipV="1">
            <a:off x="4919241" y="2106592"/>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904D369-F44D-493D-9223-B3D7BEC1487F}"/>
              </a:ext>
            </a:extLst>
          </p:cNvPr>
          <p:cNvCxnSpPr/>
          <p:nvPr/>
        </p:nvCxnSpPr>
        <p:spPr>
          <a:xfrm flipV="1">
            <a:off x="7074061" y="2106592"/>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9B3E7D0-0482-4D0D-8759-3122203C75C3}"/>
              </a:ext>
            </a:extLst>
          </p:cNvPr>
          <p:cNvCxnSpPr/>
          <p:nvPr/>
        </p:nvCxnSpPr>
        <p:spPr>
          <a:xfrm>
            <a:off x="5208608" y="2106592"/>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4E6AFD4-F928-446A-9FD7-00734B55B117}"/>
              </a:ext>
            </a:extLst>
          </p:cNvPr>
          <p:cNvCxnSpPr/>
          <p:nvPr/>
        </p:nvCxnSpPr>
        <p:spPr>
          <a:xfrm>
            <a:off x="7305555" y="2106592"/>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5123D04-2A78-4F64-9D33-087E8A2B6A68}"/>
              </a:ext>
            </a:extLst>
          </p:cNvPr>
          <p:cNvSpPr/>
          <p:nvPr/>
        </p:nvSpPr>
        <p:spPr>
          <a:xfrm>
            <a:off x="1877862" y="2703751"/>
            <a:ext cx="8436273" cy="1449985"/>
          </a:xfrm>
          <a:prstGeom prst="rect">
            <a:avLst/>
          </a:prstGeom>
          <a:noFill/>
          <a:ln w="38100">
            <a:solidFill>
              <a:srgbClr val="EBF4F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71A9DD4-88C8-4D5D-AB72-B1EBAF1CF01B}"/>
              </a:ext>
            </a:extLst>
          </p:cNvPr>
          <p:cNvSpPr txBox="1"/>
          <p:nvPr/>
        </p:nvSpPr>
        <p:spPr>
          <a:xfrm>
            <a:off x="1714146" y="4179839"/>
            <a:ext cx="3135068" cy="380586"/>
          </a:xfrm>
          <a:prstGeom prst="rect">
            <a:avLst/>
          </a:prstGeom>
          <a:noFill/>
        </p:spPr>
        <p:txBody>
          <a:bodyPr wrap="square" rtlCol="0">
            <a:spAutoFit/>
          </a:bodyPr>
          <a:lstStyle/>
          <a:p>
            <a:r>
              <a:rPr lang="en-US" dirty="0">
                <a:solidFill>
                  <a:srgbClr val="EBF4F6"/>
                </a:solidFill>
              </a:rPr>
              <a:t>Central Processing Unit </a:t>
            </a:r>
          </a:p>
        </p:txBody>
      </p:sp>
      <p:sp>
        <p:nvSpPr>
          <p:cNvPr id="18" name="Rectangle 17">
            <a:extLst>
              <a:ext uri="{FF2B5EF4-FFF2-40B4-BE49-F238E27FC236}">
                <a16:creationId xmlns:a16="http://schemas.microsoft.com/office/drawing/2014/main" id="{A42619E3-EDCF-444D-8C26-9844DE6F746A}"/>
              </a:ext>
            </a:extLst>
          </p:cNvPr>
          <p:cNvSpPr/>
          <p:nvPr/>
        </p:nvSpPr>
        <p:spPr>
          <a:xfrm>
            <a:off x="6582362" y="4750895"/>
            <a:ext cx="1334705"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19" name="Rectangle 18">
            <a:extLst>
              <a:ext uri="{FF2B5EF4-FFF2-40B4-BE49-F238E27FC236}">
                <a16:creationId xmlns:a16="http://schemas.microsoft.com/office/drawing/2014/main" id="{087EE844-9C50-4B78-A5C6-54EF90205357}"/>
              </a:ext>
            </a:extLst>
          </p:cNvPr>
          <p:cNvSpPr/>
          <p:nvPr/>
        </p:nvSpPr>
        <p:spPr>
          <a:xfrm>
            <a:off x="8092249" y="4750894"/>
            <a:ext cx="1334705"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cxnSp>
        <p:nvCxnSpPr>
          <p:cNvPr id="20" name="Straight Arrow Connector 19">
            <a:extLst>
              <a:ext uri="{FF2B5EF4-FFF2-40B4-BE49-F238E27FC236}">
                <a16:creationId xmlns:a16="http://schemas.microsoft.com/office/drawing/2014/main" id="{C4CFA853-7791-4AA9-8677-9A26471BC67C}"/>
              </a:ext>
            </a:extLst>
          </p:cNvPr>
          <p:cNvCxnSpPr/>
          <p:nvPr/>
        </p:nvCxnSpPr>
        <p:spPr>
          <a:xfrm flipV="1">
            <a:off x="7305555" y="3841217"/>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F47295B-8906-429F-B56C-6BF555420AE8}"/>
              </a:ext>
            </a:extLst>
          </p:cNvPr>
          <p:cNvCxnSpPr/>
          <p:nvPr/>
        </p:nvCxnSpPr>
        <p:spPr>
          <a:xfrm>
            <a:off x="8626998" y="3841217"/>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2B801722-B851-4712-A60F-1789574590CE}"/>
              </a:ext>
            </a:extLst>
          </p:cNvPr>
          <p:cNvSpPr>
            <a:spLocks noGrp="1"/>
          </p:cNvSpPr>
          <p:nvPr>
            <p:ph type="dt" sz="half" idx="10"/>
          </p:nvPr>
        </p:nvSpPr>
        <p:spPr/>
        <p:txBody>
          <a:bodyPr/>
          <a:lstStyle/>
          <a:p>
            <a:fld id="{315C6C3B-707A-4087-9660-9F04E66FFED5}" type="datetime1">
              <a:rPr lang="en-US" smtClean="0"/>
              <a:t>10/12/2024</a:t>
            </a:fld>
            <a:endParaRPr lang="en-US"/>
          </a:p>
        </p:txBody>
      </p:sp>
      <p:sp>
        <p:nvSpPr>
          <p:cNvPr id="4" name="Slide Number Placeholder 3">
            <a:extLst>
              <a:ext uri="{FF2B5EF4-FFF2-40B4-BE49-F238E27FC236}">
                <a16:creationId xmlns:a16="http://schemas.microsoft.com/office/drawing/2014/main" id="{E2C60C0B-5325-4DEF-97EE-FC007B5BFC8C}"/>
              </a:ext>
            </a:extLst>
          </p:cNvPr>
          <p:cNvSpPr>
            <a:spLocks noGrp="1"/>
          </p:cNvSpPr>
          <p:nvPr>
            <p:ph type="sldNum" sz="quarter" idx="12"/>
          </p:nvPr>
        </p:nvSpPr>
        <p:spPr/>
        <p:txBody>
          <a:bodyPr/>
          <a:lstStyle/>
          <a:p>
            <a:fld id="{1B8B922A-F885-463B-AE47-682202411510}" type="slidenum">
              <a:rPr lang="en-US" smtClean="0"/>
              <a:t>40</a:t>
            </a:fld>
            <a:endParaRPr lang="en-US"/>
          </a:p>
        </p:txBody>
      </p:sp>
    </p:spTree>
    <p:extLst>
      <p:ext uri="{BB962C8B-B14F-4D97-AF65-F5344CB8AC3E}">
        <p14:creationId xmlns:p14="http://schemas.microsoft.com/office/powerpoint/2010/main" val="179386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pic>
        <p:nvPicPr>
          <p:cNvPr id="26626" name="Picture 2" descr="ATmega32A AVR Microcontroller Price In BD | RoboDoc">
            <a:extLst>
              <a:ext uri="{FF2B5EF4-FFF2-40B4-BE49-F238E27FC236}">
                <a16:creationId xmlns:a16="http://schemas.microsoft.com/office/drawing/2014/main" id="{5AB42799-F57F-4EDF-B505-C8D021FD831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448540" y="0"/>
            <a:ext cx="6205220" cy="62052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FA6C69A-6811-4F0C-834D-3FB6BD7A03FA}"/>
              </a:ext>
            </a:extLst>
          </p:cNvPr>
          <p:cNvSpPr/>
          <p:nvPr/>
        </p:nvSpPr>
        <p:spPr>
          <a:xfrm>
            <a:off x="4581774" y="1307685"/>
            <a:ext cx="3028451"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a:t>
            </a:r>
          </a:p>
        </p:txBody>
      </p:sp>
      <p:sp>
        <p:nvSpPr>
          <p:cNvPr id="7" name="Rectangle 6">
            <a:extLst>
              <a:ext uri="{FF2B5EF4-FFF2-40B4-BE49-F238E27FC236}">
                <a16:creationId xmlns:a16="http://schemas.microsoft.com/office/drawing/2014/main" id="{E46C7484-0354-4C9D-B520-3A2DBAD8CBF9}"/>
              </a:ext>
            </a:extLst>
          </p:cNvPr>
          <p:cNvSpPr/>
          <p:nvPr/>
        </p:nvSpPr>
        <p:spPr>
          <a:xfrm>
            <a:off x="2812664" y="3087291"/>
            <a:ext cx="3028451"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Unit</a:t>
            </a:r>
          </a:p>
        </p:txBody>
      </p:sp>
      <p:sp>
        <p:nvSpPr>
          <p:cNvPr id="8" name="Rectangle 7">
            <a:extLst>
              <a:ext uri="{FF2B5EF4-FFF2-40B4-BE49-F238E27FC236}">
                <a16:creationId xmlns:a16="http://schemas.microsoft.com/office/drawing/2014/main" id="{659F86E3-BE07-4E8A-8CE3-F1D473D79D74}"/>
              </a:ext>
            </a:extLst>
          </p:cNvPr>
          <p:cNvSpPr/>
          <p:nvPr/>
        </p:nvSpPr>
        <p:spPr>
          <a:xfrm>
            <a:off x="6350885" y="3087292"/>
            <a:ext cx="3028451"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Arithmetic &amp; Logic Unit(ALU)</a:t>
            </a:r>
          </a:p>
        </p:txBody>
      </p:sp>
      <p:cxnSp>
        <p:nvCxnSpPr>
          <p:cNvPr id="6" name="Straight Arrow Connector 5">
            <a:extLst>
              <a:ext uri="{FF2B5EF4-FFF2-40B4-BE49-F238E27FC236}">
                <a16:creationId xmlns:a16="http://schemas.microsoft.com/office/drawing/2014/main" id="{CA05DDF6-C7CC-43A5-B03D-2E3D33F81A83}"/>
              </a:ext>
            </a:extLst>
          </p:cNvPr>
          <p:cNvCxnSpPr/>
          <p:nvPr/>
        </p:nvCxnSpPr>
        <p:spPr>
          <a:xfrm flipV="1">
            <a:off x="4919241" y="2106592"/>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904D369-F44D-493D-9223-B3D7BEC1487F}"/>
              </a:ext>
            </a:extLst>
          </p:cNvPr>
          <p:cNvCxnSpPr/>
          <p:nvPr/>
        </p:nvCxnSpPr>
        <p:spPr>
          <a:xfrm flipV="1">
            <a:off x="7074061" y="2106592"/>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9B3E7D0-0482-4D0D-8759-3122203C75C3}"/>
              </a:ext>
            </a:extLst>
          </p:cNvPr>
          <p:cNvCxnSpPr/>
          <p:nvPr/>
        </p:nvCxnSpPr>
        <p:spPr>
          <a:xfrm>
            <a:off x="5208608" y="2106592"/>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4E6AFD4-F928-446A-9FD7-00734B55B117}"/>
              </a:ext>
            </a:extLst>
          </p:cNvPr>
          <p:cNvCxnSpPr/>
          <p:nvPr/>
        </p:nvCxnSpPr>
        <p:spPr>
          <a:xfrm>
            <a:off x="7305555" y="2106592"/>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5123D04-2A78-4F64-9D33-087E8A2B6A68}"/>
              </a:ext>
            </a:extLst>
          </p:cNvPr>
          <p:cNvSpPr/>
          <p:nvPr/>
        </p:nvSpPr>
        <p:spPr>
          <a:xfrm>
            <a:off x="1877862" y="2703751"/>
            <a:ext cx="8436273" cy="1449985"/>
          </a:xfrm>
          <a:prstGeom prst="rect">
            <a:avLst/>
          </a:prstGeom>
          <a:noFill/>
          <a:ln w="38100">
            <a:solidFill>
              <a:srgbClr val="EBF4F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71A9DD4-88C8-4D5D-AB72-B1EBAF1CF01B}"/>
              </a:ext>
            </a:extLst>
          </p:cNvPr>
          <p:cNvSpPr txBox="1"/>
          <p:nvPr/>
        </p:nvSpPr>
        <p:spPr>
          <a:xfrm>
            <a:off x="1714146" y="4179839"/>
            <a:ext cx="3135068" cy="380586"/>
          </a:xfrm>
          <a:prstGeom prst="rect">
            <a:avLst/>
          </a:prstGeom>
          <a:noFill/>
        </p:spPr>
        <p:txBody>
          <a:bodyPr wrap="square" rtlCol="0">
            <a:spAutoFit/>
          </a:bodyPr>
          <a:lstStyle/>
          <a:p>
            <a:r>
              <a:rPr lang="en-US" dirty="0">
                <a:solidFill>
                  <a:srgbClr val="EBF4F6"/>
                </a:solidFill>
              </a:rPr>
              <a:t>Central Processing Unit </a:t>
            </a:r>
          </a:p>
        </p:txBody>
      </p:sp>
      <p:sp>
        <p:nvSpPr>
          <p:cNvPr id="18" name="Rectangle 17">
            <a:extLst>
              <a:ext uri="{FF2B5EF4-FFF2-40B4-BE49-F238E27FC236}">
                <a16:creationId xmlns:a16="http://schemas.microsoft.com/office/drawing/2014/main" id="{A42619E3-EDCF-444D-8C26-9844DE6F746A}"/>
              </a:ext>
            </a:extLst>
          </p:cNvPr>
          <p:cNvSpPr/>
          <p:nvPr/>
        </p:nvSpPr>
        <p:spPr>
          <a:xfrm>
            <a:off x="6582362" y="4750895"/>
            <a:ext cx="1334705"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19" name="Rectangle 18">
            <a:extLst>
              <a:ext uri="{FF2B5EF4-FFF2-40B4-BE49-F238E27FC236}">
                <a16:creationId xmlns:a16="http://schemas.microsoft.com/office/drawing/2014/main" id="{087EE844-9C50-4B78-A5C6-54EF90205357}"/>
              </a:ext>
            </a:extLst>
          </p:cNvPr>
          <p:cNvSpPr/>
          <p:nvPr/>
        </p:nvSpPr>
        <p:spPr>
          <a:xfrm>
            <a:off x="8092249" y="4750894"/>
            <a:ext cx="1334705"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cxnSp>
        <p:nvCxnSpPr>
          <p:cNvPr id="20" name="Straight Arrow Connector 19">
            <a:extLst>
              <a:ext uri="{FF2B5EF4-FFF2-40B4-BE49-F238E27FC236}">
                <a16:creationId xmlns:a16="http://schemas.microsoft.com/office/drawing/2014/main" id="{C4CFA853-7791-4AA9-8677-9A26471BC67C}"/>
              </a:ext>
            </a:extLst>
          </p:cNvPr>
          <p:cNvCxnSpPr/>
          <p:nvPr/>
        </p:nvCxnSpPr>
        <p:spPr>
          <a:xfrm flipV="1">
            <a:off x="7305555" y="3841217"/>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F47295B-8906-429F-B56C-6BF555420AE8}"/>
              </a:ext>
            </a:extLst>
          </p:cNvPr>
          <p:cNvCxnSpPr/>
          <p:nvPr/>
        </p:nvCxnSpPr>
        <p:spPr>
          <a:xfrm>
            <a:off x="8626998" y="3841217"/>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6805B30D-49B2-4D06-BF1D-4FFCF2FAAB98}"/>
              </a:ext>
            </a:extLst>
          </p:cNvPr>
          <p:cNvSpPr/>
          <p:nvPr/>
        </p:nvSpPr>
        <p:spPr>
          <a:xfrm>
            <a:off x="4475127" y="234646"/>
            <a:ext cx="1466961" cy="951759"/>
          </a:xfrm>
          <a:prstGeom prst="round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Volatile</a:t>
            </a:r>
          </a:p>
        </p:txBody>
      </p:sp>
      <p:sp>
        <p:nvSpPr>
          <p:cNvPr id="23" name="Rectangle: Rounded Corners 22">
            <a:extLst>
              <a:ext uri="{FF2B5EF4-FFF2-40B4-BE49-F238E27FC236}">
                <a16:creationId xmlns:a16="http://schemas.microsoft.com/office/drawing/2014/main" id="{01799A68-DC54-462A-A692-5FF7204E5052}"/>
              </a:ext>
            </a:extLst>
          </p:cNvPr>
          <p:cNvSpPr/>
          <p:nvPr/>
        </p:nvSpPr>
        <p:spPr>
          <a:xfrm>
            <a:off x="6143264" y="234646"/>
            <a:ext cx="1466961" cy="951759"/>
          </a:xfrm>
          <a:prstGeom prst="round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Non-Volatile</a:t>
            </a:r>
          </a:p>
        </p:txBody>
      </p:sp>
      <p:cxnSp>
        <p:nvCxnSpPr>
          <p:cNvPr id="24" name="Straight Arrow Connector 23">
            <a:extLst>
              <a:ext uri="{FF2B5EF4-FFF2-40B4-BE49-F238E27FC236}">
                <a16:creationId xmlns:a16="http://schemas.microsoft.com/office/drawing/2014/main" id="{0D68BDF3-C815-477E-889D-FB58D24A1574}"/>
              </a:ext>
            </a:extLst>
          </p:cNvPr>
          <p:cNvCxnSpPr>
            <a:cxnSpLocks/>
          </p:cNvCxnSpPr>
          <p:nvPr/>
        </p:nvCxnSpPr>
        <p:spPr>
          <a:xfrm flipH="1">
            <a:off x="7733818" y="569088"/>
            <a:ext cx="73885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2E864D3-81DF-4185-A82C-CC43EE9F146A}"/>
              </a:ext>
            </a:extLst>
          </p:cNvPr>
          <p:cNvSpPr txBox="1"/>
          <p:nvPr/>
        </p:nvSpPr>
        <p:spPr>
          <a:xfrm>
            <a:off x="8759601" y="451413"/>
            <a:ext cx="2826496" cy="1200329"/>
          </a:xfrm>
          <a:prstGeom prst="rect">
            <a:avLst/>
          </a:prstGeom>
          <a:noFill/>
        </p:spPr>
        <p:txBody>
          <a:bodyPr wrap="square" rtlCol="0">
            <a:spAutoFit/>
          </a:bodyPr>
          <a:lstStyle/>
          <a:p>
            <a:r>
              <a:rPr lang="en-US" dirty="0">
                <a:solidFill>
                  <a:srgbClr val="EBF4F6"/>
                </a:solidFill>
              </a:rPr>
              <a:t>Bootup file , firmware , program , </a:t>
            </a:r>
          </a:p>
          <a:p>
            <a:endParaRPr lang="en-US" dirty="0">
              <a:solidFill>
                <a:srgbClr val="EBF4F6"/>
              </a:solidFill>
            </a:endParaRPr>
          </a:p>
          <a:p>
            <a:r>
              <a:rPr lang="en-US" dirty="0">
                <a:solidFill>
                  <a:srgbClr val="EBF4F6"/>
                </a:solidFill>
              </a:rPr>
              <a:t>E.g. SSD, HDD , CD , ROM</a:t>
            </a:r>
          </a:p>
        </p:txBody>
      </p:sp>
      <p:cxnSp>
        <p:nvCxnSpPr>
          <p:cNvPr id="27" name="Straight Arrow Connector 26">
            <a:extLst>
              <a:ext uri="{FF2B5EF4-FFF2-40B4-BE49-F238E27FC236}">
                <a16:creationId xmlns:a16="http://schemas.microsoft.com/office/drawing/2014/main" id="{B44CE341-44EE-4EF4-A798-70AC1492C07F}"/>
              </a:ext>
            </a:extLst>
          </p:cNvPr>
          <p:cNvCxnSpPr>
            <a:cxnSpLocks/>
          </p:cNvCxnSpPr>
          <p:nvPr/>
        </p:nvCxnSpPr>
        <p:spPr>
          <a:xfrm>
            <a:off x="3551514" y="652038"/>
            <a:ext cx="73111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EBD578D-C9F0-45CB-8295-E3C9CBF60D3A}"/>
              </a:ext>
            </a:extLst>
          </p:cNvPr>
          <p:cNvSpPr txBox="1"/>
          <p:nvPr/>
        </p:nvSpPr>
        <p:spPr>
          <a:xfrm>
            <a:off x="766327" y="451411"/>
            <a:ext cx="3135068" cy="646331"/>
          </a:xfrm>
          <a:prstGeom prst="rect">
            <a:avLst/>
          </a:prstGeom>
          <a:noFill/>
        </p:spPr>
        <p:txBody>
          <a:bodyPr wrap="square" rtlCol="0">
            <a:spAutoFit/>
          </a:bodyPr>
          <a:lstStyle/>
          <a:p>
            <a:pPr algn="ctr"/>
            <a:r>
              <a:rPr lang="en-US" dirty="0">
                <a:solidFill>
                  <a:srgbClr val="EBF4F6"/>
                </a:solidFill>
              </a:rPr>
              <a:t>Temporary store the data </a:t>
            </a:r>
          </a:p>
          <a:p>
            <a:pPr algn="ctr"/>
            <a:r>
              <a:rPr lang="en-US" dirty="0">
                <a:solidFill>
                  <a:srgbClr val="EBF4F6"/>
                </a:solidFill>
              </a:rPr>
              <a:t>E.g. RAM</a:t>
            </a:r>
          </a:p>
        </p:txBody>
      </p:sp>
      <p:sp>
        <p:nvSpPr>
          <p:cNvPr id="2" name="Date Placeholder 1">
            <a:extLst>
              <a:ext uri="{FF2B5EF4-FFF2-40B4-BE49-F238E27FC236}">
                <a16:creationId xmlns:a16="http://schemas.microsoft.com/office/drawing/2014/main" id="{CBC4FCE7-2803-4912-BCEE-062959F02D7B}"/>
              </a:ext>
            </a:extLst>
          </p:cNvPr>
          <p:cNvSpPr>
            <a:spLocks noGrp="1"/>
          </p:cNvSpPr>
          <p:nvPr>
            <p:ph type="dt" sz="half" idx="10"/>
          </p:nvPr>
        </p:nvSpPr>
        <p:spPr/>
        <p:txBody>
          <a:bodyPr/>
          <a:lstStyle/>
          <a:p>
            <a:fld id="{C0FC79E5-1829-40E5-A140-17204B7C759E}" type="datetime1">
              <a:rPr lang="en-US" smtClean="0"/>
              <a:t>10/12/2024</a:t>
            </a:fld>
            <a:endParaRPr lang="en-US"/>
          </a:p>
        </p:txBody>
      </p:sp>
      <p:sp>
        <p:nvSpPr>
          <p:cNvPr id="4" name="Slide Number Placeholder 3">
            <a:extLst>
              <a:ext uri="{FF2B5EF4-FFF2-40B4-BE49-F238E27FC236}">
                <a16:creationId xmlns:a16="http://schemas.microsoft.com/office/drawing/2014/main" id="{610036D5-E82A-4FC5-BF0E-5233AB3EC810}"/>
              </a:ext>
            </a:extLst>
          </p:cNvPr>
          <p:cNvSpPr>
            <a:spLocks noGrp="1"/>
          </p:cNvSpPr>
          <p:nvPr>
            <p:ph type="sldNum" sz="quarter" idx="12"/>
          </p:nvPr>
        </p:nvSpPr>
        <p:spPr/>
        <p:txBody>
          <a:bodyPr/>
          <a:lstStyle/>
          <a:p>
            <a:fld id="{1B8B922A-F885-463B-AE47-682202411510}" type="slidenum">
              <a:rPr lang="en-US" smtClean="0"/>
              <a:t>41</a:t>
            </a:fld>
            <a:endParaRPr lang="en-US"/>
          </a:p>
        </p:txBody>
      </p:sp>
      <p:sp>
        <p:nvSpPr>
          <p:cNvPr id="26" name="Rectangle 25">
            <a:extLst>
              <a:ext uri="{FF2B5EF4-FFF2-40B4-BE49-F238E27FC236}">
                <a16:creationId xmlns:a16="http://schemas.microsoft.com/office/drawing/2014/main" id="{16B91C37-522D-4787-97BB-485D393C7427}"/>
              </a:ext>
            </a:extLst>
          </p:cNvPr>
          <p:cNvSpPr/>
          <p:nvPr/>
        </p:nvSpPr>
        <p:spPr>
          <a:xfrm>
            <a:off x="4942286" y="4733178"/>
            <a:ext cx="1334705"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 Control</a:t>
            </a:r>
          </a:p>
        </p:txBody>
      </p:sp>
      <p:cxnSp>
        <p:nvCxnSpPr>
          <p:cNvPr id="28" name="Straight Arrow Connector 27">
            <a:extLst>
              <a:ext uri="{FF2B5EF4-FFF2-40B4-BE49-F238E27FC236}">
                <a16:creationId xmlns:a16="http://schemas.microsoft.com/office/drawing/2014/main" id="{A2BEB2C2-D806-4390-9797-A28942C7348D}"/>
              </a:ext>
            </a:extLst>
          </p:cNvPr>
          <p:cNvCxnSpPr/>
          <p:nvPr/>
        </p:nvCxnSpPr>
        <p:spPr>
          <a:xfrm flipV="1">
            <a:off x="5609638" y="3899800"/>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7800FE4-F30C-416B-9958-0F6F3D25CD9F}"/>
              </a:ext>
            </a:extLst>
          </p:cNvPr>
          <p:cNvSpPr/>
          <p:nvPr/>
        </p:nvSpPr>
        <p:spPr>
          <a:xfrm>
            <a:off x="10581584" y="3102610"/>
            <a:ext cx="1334705"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Timer / Counter</a:t>
            </a:r>
          </a:p>
        </p:txBody>
      </p:sp>
      <p:cxnSp>
        <p:nvCxnSpPr>
          <p:cNvPr id="31" name="Straight Arrow Connector 30">
            <a:extLst>
              <a:ext uri="{FF2B5EF4-FFF2-40B4-BE49-F238E27FC236}">
                <a16:creationId xmlns:a16="http://schemas.microsoft.com/office/drawing/2014/main" id="{D0E14DBD-96D7-4CDB-B949-15D558135035}"/>
              </a:ext>
            </a:extLst>
          </p:cNvPr>
          <p:cNvCxnSpPr>
            <a:cxnSpLocks/>
            <a:stCxn id="30" idx="1"/>
          </p:cNvCxnSpPr>
          <p:nvPr/>
        </p:nvCxnSpPr>
        <p:spPr>
          <a:xfrm flipH="1" flipV="1">
            <a:off x="9575286" y="3428744"/>
            <a:ext cx="1006298" cy="153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773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A6C69A-6811-4F0C-834D-3FB6BD7A03FA}"/>
              </a:ext>
            </a:extLst>
          </p:cNvPr>
          <p:cNvSpPr/>
          <p:nvPr/>
        </p:nvSpPr>
        <p:spPr>
          <a:xfrm>
            <a:off x="4581774" y="1307685"/>
            <a:ext cx="3028451"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a:t>
            </a:r>
          </a:p>
        </p:txBody>
      </p:sp>
      <p:sp>
        <p:nvSpPr>
          <p:cNvPr id="7" name="Rectangle 6">
            <a:extLst>
              <a:ext uri="{FF2B5EF4-FFF2-40B4-BE49-F238E27FC236}">
                <a16:creationId xmlns:a16="http://schemas.microsoft.com/office/drawing/2014/main" id="{E46C7484-0354-4C9D-B520-3A2DBAD8CBF9}"/>
              </a:ext>
            </a:extLst>
          </p:cNvPr>
          <p:cNvSpPr/>
          <p:nvPr/>
        </p:nvSpPr>
        <p:spPr>
          <a:xfrm>
            <a:off x="2812664" y="3087291"/>
            <a:ext cx="3028451"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Unit</a:t>
            </a:r>
          </a:p>
        </p:txBody>
      </p:sp>
      <p:sp>
        <p:nvSpPr>
          <p:cNvPr id="8" name="Rectangle 7">
            <a:extLst>
              <a:ext uri="{FF2B5EF4-FFF2-40B4-BE49-F238E27FC236}">
                <a16:creationId xmlns:a16="http://schemas.microsoft.com/office/drawing/2014/main" id="{659F86E3-BE07-4E8A-8CE3-F1D473D79D74}"/>
              </a:ext>
            </a:extLst>
          </p:cNvPr>
          <p:cNvSpPr/>
          <p:nvPr/>
        </p:nvSpPr>
        <p:spPr>
          <a:xfrm>
            <a:off x="6350885" y="3087292"/>
            <a:ext cx="3028451"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Arithmetic &amp; Logic Unit(ALU)</a:t>
            </a:r>
          </a:p>
        </p:txBody>
      </p:sp>
      <p:cxnSp>
        <p:nvCxnSpPr>
          <p:cNvPr id="6" name="Straight Arrow Connector 5">
            <a:extLst>
              <a:ext uri="{FF2B5EF4-FFF2-40B4-BE49-F238E27FC236}">
                <a16:creationId xmlns:a16="http://schemas.microsoft.com/office/drawing/2014/main" id="{CA05DDF6-C7CC-43A5-B03D-2E3D33F81A83}"/>
              </a:ext>
            </a:extLst>
          </p:cNvPr>
          <p:cNvCxnSpPr/>
          <p:nvPr/>
        </p:nvCxnSpPr>
        <p:spPr>
          <a:xfrm flipV="1">
            <a:off x="4919241" y="2106592"/>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904D369-F44D-493D-9223-B3D7BEC1487F}"/>
              </a:ext>
            </a:extLst>
          </p:cNvPr>
          <p:cNvCxnSpPr/>
          <p:nvPr/>
        </p:nvCxnSpPr>
        <p:spPr>
          <a:xfrm flipV="1">
            <a:off x="7074061" y="2106592"/>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9B3E7D0-0482-4D0D-8759-3122203C75C3}"/>
              </a:ext>
            </a:extLst>
          </p:cNvPr>
          <p:cNvCxnSpPr/>
          <p:nvPr/>
        </p:nvCxnSpPr>
        <p:spPr>
          <a:xfrm>
            <a:off x="5208608" y="2106592"/>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4E6AFD4-F928-446A-9FD7-00734B55B117}"/>
              </a:ext>
            </a:extLst>
          </p:cNvPr>
          <p:cNvCxnSpPr/>
          <p:nvPr/>
        </p:nvCxnSpPr>
        <p:spPr>
          <a:xfrm>
            <a:off x="7305555" y="2106592"/>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5123D04-2A78-4F64-9D33-087E8A2B6A68}"/>
              </a:ext>
            </a:extLst>
          </p:cNvPr>
          <p:cNvSpPr/>
          <p:nvPr/>
        </p:nvSpPr>
        <p:spPr>
          <a:xfrm>
            <a:off x="1877862" y="2703751"/>
            <a:ext cx="8436273" cy="1449985"/>
          </a:xfrm>
          <a:prstGeom prst="rect">
            <a:avLst/>
          </a:prstGeom>
          <a:noFill/>
          <a:ln w="38100">
            <a:solidFill>
              <a:srgbClr val="EBF4F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71A9DD4-88C8-4D5D-AB72-B1EBAF1CF01B}"/>
              </a:ext>
            </a:extLst>
          </p:cNvPr>
          <p:cNvSpPr txBox="1"/>
          <p:nvPr/>
        </p:nvSpPr>
        <p:spPr>
          <a:xfrm>
            <a:off x="1714146" y="4179839"/>
            <a:ext cx="3135068" cy="380586"/>
          </a:xfrm>
          <a:prstGeom prst="rect">
            <a:avLst/>
          </a:prstGeom>
          <a:noFill/>
        </p:spPr>
        <p:txBody>
          <a:bodyPr wrap="square" rtlCol="0">
            <a:spAutoFit/>
          </a:bodyPr>
          <a:lstStyle/>
          <a:p>
            <a:r>
              <a:rPr lang="en-US" dirty="0">
                <a:solidFill>
                  <a:srgbClr val="EBF4F6"/>
                </a:solidFill>
              </a:rPr>
              <a:t>Central Processing Unit </a:t>
            </a:r>
          </a:p>
        </p:txBody>
      </p:sp>
      <p:sp>
        <p:nvSpPr>
          <p:cNvPr id="18" name="Rectangle 17">
            <a:extLst>
              <a:ext uri="{FF2B5EF4-FFF2-40B4-BE49-F238E27FC236}">
                <a16:creationId xmlns:a16="http://schemas.microsoft.com/office/drawing/2014/main" id="{A42619E3-EDCF-444D-8C26-9844DE6F746A}"/>
              </a:ext>
            </a:extLst>
          </p:cNvPr>
          <p:cNvSpPr/>
          <p:nvPr/>
        </p:nvSpPr>
        <p:spPr>
          <a:xfrm>
            <a:off x="6582362" y="4750895"/>
            <a:ext cx="1334705"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19" name="Rectangle 18">
            <a:extLst>
              <a:ext uri="{FF2B5EF4-FFF2-40B4-BE49-F238E27FC236}">
                <a16:creationId xmlns:a16="http://schemas.microsoft.com/office/drawing/2014/main" id="{087EE844-9C50-4B78-A5C6-54EF90205357}"/>
              </a:ext>
            </a:extLst>
          </p:cNvPr>
          <p:cNvSpPr/>
          <p:nvPr/>
        </p:nvSpPr>
        <p:spPr>
          <a:xfrm>
            <a:off x="8092249" y="4750894"/>
            <a:ext cx="1334705"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cxnSp>
        <p:nvCxnSpPr>
          <p:cNvPr id="20" name="Straight Arrow Connector 19">
            <a:extLst>
              <a:ext uri="{FF2B5EF4-FFF2-40B4-BE49-F238E27FC236}">
                <a16:creationId xmlns:a16="http://schemas.microsoft.com/office/drawing/2014/main" id="{C4CFA853-7791-4AA9-8677-9A26471BC67C}"/>
              </a:ext>
            </a:extLst>
          </p:cNvPr>
          <p:cNvCxnSpPr/>
          <p:nvPr/>
        </p:nvCxnSpPr>
        <p:spPr>
          <a:xfrm flipV="1">
            <a:off x="7305555" y="3841217"/>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F47295B-8906-429F-B56C-6BF555420AE8}"/>
              </a:ext>
            </a:extLst>
          </p:cNvPr>
          <p:cNvCxnSpPr/>
          <p:nvPr/>
        </p:nvCxnSpPr>
        <p:spPr>
          <a:xfrm>
            <a:off x="8626998" y="3841217"/>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6805B30D-49B2-4D06-BF1D-4FFCF2FAAB98}"/>
              </a:ext>
            </a:extLst>
          </p:cNvPr>
          <p:cNvSpPr/>
          <p:nvPr/>
        </p:nvSpPr>
        <p:spPr>
          <a:xfrm>
            <a:off x="4475127" y="234646"/>
            <a:ext cx="1466961" cy="951759"/>
          </a:xfrm>
          <a:prstGeom prst="round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Volatile</a:t>
            </a:r>
          </a:p>
        </p:txBody>
      </p:sp>
      <p:sp>
        <p:nvSpPr>
          <p:cNvPr id="23" name="Rectangle: Rounded Corners 22">
            <a:extLst>
              <a:ext uri="{FF2B5EF4-FFF2-40B4-BE49-F238E27FC236}">
                <a16:creationId xmlns:a16="http://schemas.microsoft.com/office/drawing/2014/main" id="{01799A68-DC54-462A-A692-5FF7204E5052}"/>
              </a:ext>
            </a:extLst>
          </p:cNvPr>
          <p:cNvSpPr/>
          <p:nvPr/>
        </p:nvSpPr>
        <p:spPr>
          <a:xfrm>
            <a:off x="6143264" y="234646"/>
            <a:ext cx="1466961" cy="951759"/>
          </a:xfrm>
          <a:prstGeom prst="round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Non-Volatile</a:t>
            </a:r>
          </a:p>
        </p:txBody>
      </p:sp>
      <p:sp>
        <p:nvSpPr>
          <p:cNvPr id="2" name="Date Placeholder 1">
            <a:extLst>
              <a:ext uri="{FF2B5EF4-FFF2-40B4-BE49-F238E27FC236}">
                <a16:creationId xmlns:a16="http://schemas.microsoft.com/office/drawing/2014/main" id="{CBC4FCE7-2803-4912-BCEE-062959F02D7B}"/>
              </a:ext>
            </a:extLst>
          </p:cNvPr>
          <p:cNvSpPr>
            <a:spLocks noGrp="1"/>
          </p:cNvSpPr>
          <p:nvPr>
            <p:ph type="dt" sz="half" idx="10"/>
          </p:nvPr>
        </p:nvSpPr>
        <p:spPr/>
        <p:txBody>
          <a:bodyPr/>
          <a:lstStyle/>
          <a:p>
            <a:fld id="{C0FC79E5-1829-40E5-A140-17204B7C759E}" type="datetime1">
              <a:rPr lang="en-US" smtClean="0"/>
              <a:t>10/12/2024</a:t>
            </a:fld>
            <a:endParaRPr lang="en-US"/>
          </a:p>
        </p:txBody>
      </p:sp>
      <p:sp>
        <p:nvSpPr>
          <p:cNvPr id="4" name="Slide Number Placeholder 3">
            <a:extLst>
              <a:ext uri="{FF2B5EF4-FFF2-40B4-BE49-F238E27FC236}">
                <a16:creationId xmlns:a16="http://schemas.microsoft.com/office/drawing/2014/main" id="{610036D5-E82A-4FC5-BF0E-5233AB3EC810}"/>
              </a:ext>
            </a:extLst>
          </p:cNvPr>
          <p:cNvSpPr>
            <a:spLocks noGrp="1"/>
          </p:cNvSpPr>
          <p:nvPr>
            <p:ph type="sldNum" sz="quarter" idx="12"/>
          </p:nvPr>
        </p:nvSpPr>
        <p:spPr/>
        <p:txBody>
          <a:bodyPr/>
          <a:lstStyle/>
          <a:p>
            <a:fld id="{1B8B922A-F885-463B-AE47-682202411510}" type="slidenum">
              <a:rPr lang="en-US" smtClean="0"/>
              <a:t>42</a:t>
            </a:fld>
            <a:endParaRPr lang="en-US"/>
          </a:p>
        </p:txBody>
      </p:sp>
      <p:sp>
        <p:nvSpPr>
          <p:cNvPr id="26" name="Rectangle 25">
            <a:extLst>
              <a:ext uri="{FF2B5EF4-FFF2-40B4-BE49-F238E27FC236}">
                <a16:creationId xmlns:a16="http://schemas.microsoft.com/office/drawing/2014/main" id="{16B91C37-522D-4787-97BB-485D393C7427}"/>
              </a:ext>
            </a:extLst>
          </p:cNvPr>
          <p:cNvSpPr/>
          <p:nvPr/>
        </p:nvSpPr>
        <p:spPr>
          <a:xfrm>
            <a:off x="4942286" y="4733178"/>
            <a:ext cx="1334705"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 Control</a:t>
            </a:r>
          </a:p>
        </p:txBody>
      </p:sp>
      <p:cxnSp>
        <p:nvCxnSpPr>
          <p:cNvPr id="28" name="Straight Arrow Connector 27">
            <a:extLst>
              <a:ext uri="{FF2B5EF4-FFF2-40B4-BE49-F238E27FC236}">
                <a16:creationId xmlns:a16="http://schemas.microsoft.com/office/drawing/2014/main" id="{A2BEB2C2-D806-4390-9797-A28942C7348D}"/>
              </a:ext>
            </a:extLst>
          </p:cNvPr>
          <p:cNvCxnSpPr/>
          <p:nvPr/>
        </p:nvCxnSpPr>
        <p:spPr>
          <a:xfrm flipV="1">
            <a:off x="5609638" y="3899800"/>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7800FE4-F30C-416B-9958-0F6F3D25CD9F}"/>
              </a:ext>
            </a:extLst>
          </p:cNvPr>
          <p:cNvSpPr/>
          <p:nvPr/>
        </p:nvSpPr>
        <p:spPr>
          <a:xfrm>
            <a:off x="10581584" y="3102610"/>
            <a:ext cx="1334705"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Timer / Counter</a:t>
            </a:r>
          </a:p>
        </p:txBody>
      </p:sp>
      <p:cxnSp>
        <p:nvCxnSpPr>
          <p:cNvPr id="31" name="Straight Arrow Connector 30">
            <a:extLst>
              <a:ext uri="{FF2B5EF4-FFF2-40B4-BE49-F238E27FC236}">
                <a16:creationId xmlns:a16="http://schemas.microsoft.com/office/drawing/2014/main" id="{D0E14DBD-96D7-4CDB-B949-15D558135035}"/>
              </a:ext>
            </a:extLst>
          </p:cNvPr>
          <p:cNvCxnSpPr>
            <a:cxnSpLocks/>
            <a:stCxn id="30" idx="1"/>
          </p:cNvCxnSpPr>
          <p:nvPr/>
        </p:nvCxnSpPr>
        <p:spPr>
          <a:xfrm flipH="1" flipV="1">
            <a:off x="9575286" y="3428744"/>
            <a:ext cx="1006298" cy="153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341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A6C69A-6811-4F0C-834D-3FB6BD7A03FA}"/>
              </a:ext>
            </a:extLst>
          </p:cNvPr>
          <p:cNvSpPr/>
          <p:nvPr/>
        </p:nvSpPr>
        <p:spPr>
          <a:xfrm>
            <a:off x="4581774" y="1307685"/>
            <a:ext cx="3028451"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a:t>
            </a:r>
          </a:p>
        </p:txBody>
      </p:sp>
      <p:sp>
        <p:nvSpPr>
          <p:cNvPr id="7" name="Rectangle 6">
            <a:extLst>
              <a:ext uri="{FF2B5EF4-FFF2-40B4-BE49-F238E27FC236}">
                <a16:creationId xmlns:a16="http://schemas.microsoft.com/office/drawing/2014/main" id="{E46C7484-0354-4C9D-B520-3A2DBAD8CBF9}"/>
              </a:ext>
            </a:extLst>
          </p:cNvPr>
          <p:cNvSpPr/>
          <p:nvPr/>
        </p:nvSpPr>
        <p:spPr>
          <a:xfrm>
            <a:off x="2812664" y="3087291"/>
            <a:ext cx="3028451"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Unit</a:t>
            </a:r>
          </a:p>
        </p:txBody>
      </p:sp>
      <p:sp>
        <p:nvSpPr>
          <p:cNvPr id="8" name="Rectangle 7">
            <a:extLst>
              <a:ext uri="{FF2B5EF4-FFF2-40B4-BE49-F238E27FC236}">
                <a16:creationId xmlns:a16="http://schemas.microsoft.com/office/drawing/2014/main" id="{659F86E3-BE07-4E8A-8CE3-F1D473D79D74}"/>
              </a:ext>
            </a:extLst>
          </p:cNvPr>
          <p:cNvSpPr/>
          <p:nvPr/>
        </p:nvSpPr>
        <p:spPr>
          <a:xfrm>
            <a:off x="6350885" y="3087292"/>
            <a:ext cx="3028451"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Arithmetic &amp; Logic Unit(ALU)</a:t>
            </a:r>
          </a:p>
        </p:txBody>
      </p:sp>
      <p:cxnSp>
        <p:nvCxnSpPr>
          <p:cNvPr id="6" name="Straight Arrow Connector 5">
            <a:extLst>
              <a:ext uri="{FF2B5EF4-FFF2-40B4-BE49-F238E27FC236}">
                <a16:creationId xmlns:a16="http://schemas.microsoft.com/office/drawing/2014/main" id="{CA05DDF6-C7CC-43A5-B03D-2E3D33F81A83}"/>
              </a:ext>
            </a:extLst>
          </p:cNvPr>
          <p:cNvCxnSpPr/>
          <p:nvPr/>
        </p:nvCxnSpPr>
        <p:spPr>
          <a:xfrm flipV="1">
            <a:off x="4919241" y="2106592"/>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904D369-F44D-493D-9223-B3D7BEC1487F}"/>
              </a:ext>
            </a:extLst>
          </p:cNvPr>
          <p:cNvCxnSpPr/>
          <p:nvPr/>
        </p:nvCxnSpPr>
        <p:spPr>
          <a:xfrm flipV="1">
            <a:off x="7074061" y="2106592"/>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9B3E7D0-0482-4D0D-8759-3122203C75C3}"/>
              </a:ext>
            </a:extLst>
          </p:cNvPr>
          <p:cNvCxnSpPr/>
          <p:nvPr/>
        </p:nvCxnSpPr>
        <p:spPr>
          <a:xfrm>
            <a:off x="5208608" y="2106592"/>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4E6AFD4-F928-446A-9FD7-00734B55B117}"/>
              </a:ext>
            </a:extLst>
          </p:cNvPr>
          <p:cNvCxnSpPr/>
          <p:nvPr/>
        </p:nvCxnSpPr>
        <p:spPr>
          <a:xfrm>
            <a:off x="7305555" y="2106592"/>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5123D04-2A78-4F64-9D33-087E8A2B6A68}"/>
              </a:ext>
            </a:extLst>
          </p:cNvPr>
          <p:cNvSpPr/>
          <p:nvPr/>
        </p:nvSpPr>
        <p:spPr>
          <a:xfrm>
            <a:off x="1877862" y="2703751"/>
            <a:ext cx="8436273" cy="1449985"/>
          </a:xfrm>
          <a:prstGeom prst="rect">
            <a:avLst/>
          </a:prstGeom>
          <a:noFill/>
          <a:ln w="38100">
            <a:solidFill>
              <a:srgbClr val="EBF4F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71A9DD4-88C8-4D5D-AB72-B1EBAF1CF01B}"/>
              </a:ext>
            </a:extLst>
          </p:cNvPr>
          <p:cNvSpPr txBox="1"/>
          <p:nvPr/>
        </p:nvSpPr>
        <p:spPr>
          <a:xfrm>
            <a:off x="1714146" y="4179839"/>
            <a:ext cx="3135068" cy="380586"/>
          </a:xfrm>
          <a:prstGeom prst="rect">
            <a:avLst/>
          </a:prstGeom>
          <a:noFill/>
        </p:spPr>
        <p:txBody>
          <a:bodyPr wrap="square" rtlCol="0">
            <a:spAutoFit/>
          </a:bodyPr>
          <a:lstStyle/>
          <a:p>
            <a:r>
              <a:rPr lang="en-US" dirty="0">
                <a:solidFill>
                  <a:srgbClr val="EBF4F6"/>
                </a:solidFill>
              </a:rPr>
              <a:t>Central Processing Unit </a:t>
            </a:r>
          </a:p>
        </p:txBody>
      </p:sp>
      <p:sp>
        <p:nvSpPr>
          <p:cNvPr id="18" name="Rectangle 17">
            <a:extLst>
              <a:ext uri="{FF2B5EF4-FFF2-40B4-BE49-F238E27FC236}">
                <a16:creationId xmlns:a16="http://schemas.microsoft.com/office/drawing/2014/main" id="{A42619E3-EDCF-444D-8C26-9844DE6F746A}"/>
              </a:ext>
            </a:extLst>
          </p:cNvPr>
          <p:cNvSpPr/>
          <p:nvPr/>
        </p:nvSpPr>
        <p:spPr>
          <a:xfrm>
            <a:off x="6582362" y="4750895"/>
            <a:ext cx="1334705"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19" name="Rectangle 18">
            <a:extLst>
              <a:ext uri="{FF2B5EF4-FFF2-40B4-BE49-F238E27FC236}">
                <a16:creationId xmlns:a16="http://schemas.microsoft.com/office/drawing/2014/main" id="{087EE844-9C50-4B78-A5C6-54EF90205357}"/>
              </a:ext>
            </a:extLst>
          </p:cNvPr>
          <p:cNvSpPr/>
          <p:nvPr/>
        </p:nvSpPr>
        <p:spPr>
          <a:xfrm>
            <a:off x="8092249" y="4750894"/>
            <a:ext cx="1334705"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cxnSp>
        <p:nvCxnSpPr>
          <p:cNvPr id="20" name="Straight Arrow Connector 19">
            <a:extLst>
              <a:ext uri="{FF2B5EF4-FFF2-40B4-BE49-F238E27FC236}">
                <a16:creationId xmlns:a16="http://schemas.microsoft.com/office/drawing/2014/main" id="{C4CFA853-7791-4AA9-8677-9A26471BC67C}"/>
              </a:ext>
            </a:extLst>
          </p:cNvPr>
          <p:cNvCxnSpPr/>
          <p:nvPr/>
        </p:nvCxnSpPr>
        <p:spPr>
          <a:xfrm flipV="1">
            <a:off x="7305555" y="3841217"/>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F47295B-8906-429F-B56C-6BF555420AE8}"/>
              </a:ext>
            </a:extLst>
          </p:cNvPr>
          <p:cNvCxnSpPr/>
          <p:nvPr/>
        </p:nvCxnSpPr>
        <p:spPr>
          <a:xfrm>
            <a:off x="8626998" y="3841217"/>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6805B30D-49B2-4D06-BF1D-4FFCF2FAAB98}"/>
              </a:ext>
            </a:extLst>
          </p:cNvPr>
          <p:cNvSpPr/>
          <p:nvPr/>
        </p:nvSpPr>
        <p:spPr>
          <a:xfrm>
            <a:off x="4475127" y="234646"/>
            <a:ext cx="1466961" cy="951759"/>
          </a:xfrm>
          <a:prstGeom prst="round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Volatile</a:t>
            </a:r>
          </a:p>
        </p:txBody>
      </p:sp>
      <p:sp>
        <p:nvSpPr>
          <p:cNvPr id="23" name="Rectangle: Rounded Corners 22">
            <a:extLst>
              <a:ext uri="{FF2B5EF4-FFF2-40B4-BE49-F238E27FC236}">
                <a16:creationId xmlns:a16="http://schemas.microsoft.com/office/drawing/2014/main" id="{01799A68-DC54-462A-A692-5FF7204E5052}"/>
              </a:ext>
            </a:extLst>
          </p:cNvPr>
          <p:cNvSpPr/>
          <p:nvPr/>
        </p:nvSpPr>
        <p:spPr>
          <a:xfrm>
            <a:off x="6143264" y="234646"/>
            <a:ext cx="1466961" cy="951759"/>
          </a:xfrm>
          <a:prstGeom prst="round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Non-Volatile</a:t>
            </a:r>
          </a:p>
        </p:txBody>
      </p:sp>
      <p:sp>
        <p:nvSpPr>
          <p:cNvPr id="2" name="Date Placeholder 1">
            <a:extLst>
              <a:ext uri="{FF2B5EF4-FFF2-40B4-BE49-F238E27FC236}">
                <a16:creationId xmlns:a16="http://schemas.microsoft.com/office/drawing/2014/main" id="{CBC4FCE7-2803-4912-BCEE-062959F02D7B}"/>
              </a:ext>
            </a:extLst>
          </p:cNvPr>
          <p:cNvSpPr>
            <a:spLocks noGrp="1"/>
          </p:cNvSpPr>
          <p:nvPr>
            <p:ph type="dt" sz="half" idx="10"/>
          </p:nvPr>
        </p:nvSpPr>
        <p:spPr/>
        <p:txBody>
          <a:bodyPr/>
          <a:lstStyle/>
          <a:p>
            <a:fld id="{C0FC79E5-1829-40E5-A140-17204B7C759E}" type="datetime1">
              <a:rPr lang="en-US" smtClean="0"/>
              <a:t>10/12/2024</a:t>
            </a:fld>
            <a:endParaRPr lang="en-US"/>
          </a:p>
        </p:txBody>
      </p:sp>
      <p:sp>
        <p:nvSpPr>
          <p:cNvPr id="4" name="Slide Number Placeholder 3">
            <a:extLst>
              <a:ext uri="{FF2B5EF4-FFF2-40B4-BE49-F238E27FC236}">
                <a16:creationId xmlns:a16="http://schemas.microsoft.com/office/drawing/2014/main" id="{610036D5-E82A-4FC5-BF0E-5233AB3EC810}"/>
              </a:ext>
            </a:extLst>
          </p:cNvPr>
          <p:cNvSpPr>
            <a:spLocks noGrp="1"/>
          </p:cNvSpPr>
          <p:nvPr>
            <p:ph type="sldNum" sz="quarter" idx="12"/>
          </p:nvPr>
        </p:nvSpPr>
        <p:spPr/>
        <p:txBody>
          <a:bodyPr/>
          <a:lstStyle/>
          <a:p>
            <a:fld id="{1B8B922A-F885-463B-AE47-682202411510}" type="slidenum">
              <a:rPr lang="en-US" smtClean="0"/>
              <a:t>43</a:t>
            </a:fld>
            <a:endParaRPr lang="en-US"/>
          </a:p>
        </p:txBody>
      </p:sp>
      <p:sp>
        <p:nvSpPr>
          <p:cNvPr id="26" name="Rectangle 25">
            <a:extLst>
              <a:ext uri="{FF2B5EF4-FFF2-40B4-BE49-F238E27FC236}">
                <a16:creationId xmlns:a16="http://schemas.microsoft.com/office/drawing/2014/main" id="{16B91C37-522D-4787-97BB-485D393C7427}"/>
              </a:ext>
            </a:extLst>
          </p:cNvPr>
          <p:cNvSpPr/>
          <p:nvPr/>
        </p:nvSpPr>
        <p:spPr>
          <a:xfrm>
            <a:off x="4942286" y="4733178"/>
            <a:ext cx="1334705"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 Control</a:t>
            </a:r>
          </a:p>
        </p:txBody>
      </p:sp>
      <p:cxnSp>
        <p:nvCxnSpPr>
          <p:cNvPr id="28" name="Straight Arrow Connector 27">
            <a:extLst>
              <a:ext uri="{FF2B5EF4-FFF2-40B4-BE49-F238E27FC236}">
                <a16:creationId xmlns:a16="http://schemas.microsoft.com/office/drawing/2014/main" id="{A2BEB2C2-D806-4390-9797-A28942C7348D}"/>
              </a:ext>
            </a:extLst>
          </p:cNvPr>
          <p:cNvCxnSpPr/>
          <p:nvPr/>
        </p:nvCxnSpPr>
        <p:spPr>
          <a:xfrm flipV="1">
            <a:off x="5609638" y="3899800"/>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7800FE4-F30C-416B-9958-0F6F3D25CD9F}"/>
              </a:ext>
            </a:extLst>
          </p:cNvPr>
          <p:cNvSpPr/>
          <p:nvPr/>
        </p:nvSpPr>
        <p:spPr>
          <a:xfrm>
            <a:off x="10581584" y="3102610"/>
            <a:ext cx="1334705"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Timer / Counter</a:t>
            </a:r>
          </a:p>
        </p:txBody>
      </p:sp>
      <p:cxnSp>
        <p:nvCxnSpPr>
          <p:cNvPr id="31" name="Straight Arrow Connector 30">
            <a:extLst>
              <a:ext uri="{FF2B5EF4-FFF2-40B4-BE49-F238E27FC236}">
                <a16:creationId xmlns:a16="http://schemas.microsoft.com/office/drawing/2014/main" id="{D0E14DBD-96D7-4CDB-B949-15D558135035}"/>
              </a:ext>
            </a:extLst>
          </p:cNvPr>
          <p:cNvCxnSpPr>
            <a:cxnSpLocks/>
            <a:stCxn id="30" idx="1"/>
          </p:cNvCxnSpPr>
          <p:nvPr/>
        </p:nvCxnSpPr>
        <p:spPr>
          <a:xfrm flipH="1" flipV="1">
            <a:off x="9575286" y="3428744"/>
            <a:ext cx="1006298" cy="153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67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A6C69A-6811-4F0C-834D-3FB6BD7A03FA}"/>
              </a:ext>
            </a:extLst>
          </p:cNvPr>
          <p:cNvSpPr/>
          <p:nvPr/>
        </p:nvSpPr>
        <p:spPr>
          <a:xfrm>
            <a:off x="4581774" y="1307685"/>
            <a:ext cx="3028451"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a:t>
            </a:r>
          </a:p>
        </p:txBody>
      </p:sp>
      <p:sp>
        <p:nvSpPr>
          <p:cNvPr id="7" name="Rectangle 6">
            <a:extLst>
              <a:ext uri="{FF2B5EF4-FFF2-40B4-BE49-F238E27FC236}">
                <a16:creationId xmlns:a16="http://schemas.microsoft.com/office/drawing/2014/main" id="{E46C7484-0354-4C9D-B520-3A2DBAD8CBF9}"/>
              </a:ext>
            </a:extLst>
          </p:cNvPr>
          <p:cNvSpPr/>
          <p:nvPr/>
        </p:nvSpPr>
        <p:spPr>
          <a:xfrm>
            <a:off x="2812664" y="3087291"/>
            <a:ext cx="3028451"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Unit</a:t>
            </a:r>
          </a:p>
        </p:txBody>
      </p:sp>
      <p:sp>
        <p:nvSpPr>
          <p:cNvPr id="8" name="Rectangle 7">
            <a:extLst>
              <a:ext uri="{FF2B5EF4-FFF2-40B4-BE49-F238E27FC236}">
                <a16:creationId xmlns:a16="http://schemas.microsoft.com/office/drawing/2014/main" id="{659F86E3-BE07-4E8A-8CE3-F1D473D79D74}"/>
              </a:ext>
            </a:extLst>
          </p:cNvPr>
          <p:cNvSpPr/>
          <p:nvPr/>
        </p:nvSpPr>
        <p:spPr>
          <a:xfrm>
            <a:off x="6350885" y="3087292"/>
            <a:ext cx="3028451"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Arithmetic &amp; Logic Unit(ALU)</a:t>
            </a:r>
          </a:p>
        </p:txBody>
      </p:sp>
      <p:cxnSp>
        <p:nvCxnSpPr>
          <p:cNvPr id="6" name="Straight Arrow Connector 5">
            <a:extLst>
              <a:ext uri="{FF2B5EF4-FFF2-40B4-BE49-F238E27FC236}">
                <a16:creationId xmlns:a16="http://schemas.microsoft.com/office/drawing/2014/main" id="{CA05DDF6-C7CC-43A5-B03D-2E3D33F81A83}"/>
              </a:ext>
            </a:extLst>
          </p:cNvPr>
          <p:cNvCxnSpPr/>
          <p:nvPr/>
        </p:nvCxnSpPr>
        <p:spPr>
          <a:xfrm flipV="1">
            <a:off x="4919241" y="2106592"/>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904D369-F44D-493D-9223-B3D7BEC1487F}"/>
              </a:ext>
            </a:extLst>
          </p:cNvPr>
          <p:cNvCxnSpPr/>
          <p:nvPr/>
        </p:nvCxnSpPr>
        <p:spPr>
          <a:xfrm flipV="1">
            <a:off x="7074061" y="2106592"/>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9B3E7D0-0482-4D0D-8759-3122203C75C3}"/>
              </a:ext>
            </a:extLst>
          </p:cNvPr>
          <p:cNvCxnSpPr/>
          <p:nvPr/>
        </p:nvCxnSpPr>
        <p:spPr>
          <a:xfrm>
            <a:off x="5208608" y="2106592"/>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4E6AFD4-F928-446A-9FD7-00734B55B117}"/>
              </a:ext>
            </a:extLst>
          </p:cNvPr>
          <p:cNvCxnSpPr/>
          <p:nvPr/>
        </p:nvCxnSpPr>
        <p:spPr>
          <a:xfrm>
            <a:off x="7305555" y="2106592"/>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5123D04-2A78-4F64-9D33-087E8A2B6A68}"/>
              </a:ext>
            </a:extLst>
          </p:cNvPr>
          <p:cNvSpPr/>
          <p:nvPr/>
        </p:nvSpPr>
        <p:spPr>
          <a:xfrm>
            <a:off x="1877862" y="2703751"/>
            <a:ext cx="8436273" cy="1449985"/>
          </a:xfrm>
          <a:prstGeom prst="rect">
            <a:avLst/>
          </a:prstGeom>
          <a:noFill/>
          <a:ln w="38100">
            <a:solidFill>
              <a:srgbClr val="EBF4F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71A9DD4-88C8-4D5D-AB72-B1EBAF1CF01B}"/>
              </a:ext>
            </a:extLst>
          </p:cNvPr>
          <p:cNvSpPr txBox="1"/>
          <p:nvPr/>
        </p:nvSpPr>
        <p:spPr>
          <a:xfrm>
            <a:off x="1714146" y="4179839"/>
            <a:ext cx="3135068" cy="380586"/>
          </a:xfrm>
          <a:prstGeom prst="rect">
            <a:avLst/>
          </a:prstGeom>
          <a:noFill/>
        </p:spPr>
        <p:txBody>
          <a:bodyPr wrap="square" rtlCol="0">
            <a:spAutoFit/>
          </a:bodyPr>
          <a:lstStyle/>
          <a:p>
            <a:r>
              <a:rPr lang="en-US" dirty="0">
                <a:solidFill>
                  <a:srgbClr val="EBF4F6"/>
                </a:solidFill>
              </a:rPr>
              <a:t>Central Processing Unit </a:t>
            </a:r>
          </a:p>
        </p:txBody>
      </p:sp>
      <p:sp>
        <p:nvSpPr>
          <p:cNvPr id="18" name="Rectangle 17">
            <a:extLst>
              <a:ext uri="{FF2B5EF4-FFF2-40B4-BE49-F238E27FC236}">
                <a16:creationId xmlns:a16="http://schemas.microsoft.com/office/drawing/2014/main" id="{A42619E3-EDCF-444D-8C26-9844DE6F746A}"/>
              </a:ext>
            </a:extLst>
          </p:cNvPr>
          <p:cNvSpPr/>
          <p:nvPr/>
        </p:nvSpPr>
        <p:spPr>
          <a:xfrm>
            <a:off x="6582362" y="4750895"/>
            <a:ext cx="1334705"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19" name="Rectangle 18">
            <a:extLst>
              <a:ext uri="{FF2B5EF4-FFF2-40B4-BE49-F238E27FC236}">
                <a16:creationId xmlns:a16="http://schemas.microsoft.com/office/drawing/2014/main" id="{087EE844-9C50-4B78-A5C6-54EF90205357}"/>
              </a:ext>
            </a:extLst>
          </p:cNvPr>
          <p:cNvSpPr/>
          <p:nvPr/>
        </p:nvSpPr>
        <p:spPr>
          <a:xfrm>
            <a:off x="8092249" y="4750894"/>
            <a:ext cx="1334705"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cxnSp>
        <p:nvCxnSpPr>
          <p:cNvPr id="20" name="Straight Arrow Connector 19">
            <a:extLst>
              <a:ext uri="{FF2B5EF4-FFF2-40B4-BE49-F238E27FC236}">
                <a16:creationId xmlns:a16="http://schemas.microsoft.com/office/drawing/2014/main" id="{C4CFA853-7791-4AA9-8677-9A26471BC67C}"/>
              </a:ext>
            </a:extLst>
          </p:cNvPr>
          <p:cNvCxnSpPr/>
          <p:nvPr/>
        </p:nvCxnSpPr>
        <p:spPr>
          <a:xfrm flipV="1">
            <a:off x="7305555" y="3841217"/>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F47295B-8906-429F-B56C-6BF555420AE8}"/>
              </a:ext>
            </a:extLst>
          </p:cNvPr>
          <p:cNvCxnSpPr/>
          <p:nvPr/>
        </p:nvCxnSpPr>
        <p:spPr>
          <a:xfrm>
            <a:off x="8626998" y="3841217"/>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6805B30D-49B2-4D06-BF1D-4FFCF2FAAB98}"/>
              </a:ext>
            </a:extLst>
          </p:cNvPr>
          <p:cNvSpPr/>
          <p:nvPr/>
        </p:nvSpPr>
        <p:spPr>
          <a:xfrm>
            <a:off x="4475127" y="234646"/>
            <a:ext cx="1466961" cy="951759"/>
          </a:xfrm>
          <a:prstGeom prst="round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Volatile</a:t>
            </a:r>
          </a:p>
        </p:txBody>
      </p:sp>
      <p:sp>
        <p:nvSpPr>
          <p:cNvPr id="23" name="Rectangle: Rounded Corners 22">
            <a:extLst>
              <a:ext uri="{FF2B5EF4-FFF2-40B4-BE49-F238E27FC236}">
                <a16:creationId xmlns:a16="http://schemas.microsoft.com/office/drawing/2014/main" id="{01799A68-DC54-462A-A692-5FF7204E5052}"/>
              </a:ext>
            </a:extLst>
          </p:cNvPr>
          <p:cNvSpPr/>
          <p:nvPr/>
        </p:nvSpPr>
        <p:spPr>
          <a:xfrm>
            <a:off x="6143264" y="234646"/>
            <a:ext cx="1466961" cy="951759"/>
          </a:xfrm>
          <a:prstGeom prst="round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Non-Volatile</a:t>
            </a:r>
          </a:p>
        </p:txBody>
      </p:sp>
      <p:sp>
        <p:nvSpPr>
          <p:cNvPr id="2" name="Date Placeholder 1">
            <a:extLst>
              <a:ext uri="{FF2B5EF4-FFF2-40B4-BE49-F238E27FC236}">
                <a16:creationId xmlns:a16="http://schemas.microsoft.com/office/drawing/2014/main" id="{CBC4FCE7-2803-4912-BCEE-062959F02D7B}"/>
              </a:ext>
            </a:extLst>
          </p:cNvPr>
          <p:cNvSpPr>
            <a:spLocks noGrp="1"/>
          </p:cNvSpPr>
          <p:nvPr>
            <p:ph type="dt" sz="half" idx="10"/>
          </p:nvPr>
        </p:nvSpPr>
        <p:spPr/>
        <p:txBody>
          <a:bodyPr/>
          <a:lstStyle/>
          <a:p>
            <a:fld id="{C0FC79E5-1829-40E5-A140-17204B7C759E}" type="datetime1">
              <a:rPr lang="en-US" smtClean="0"/>
              <a:t>10/12/2024</a:t>
            </a:fld>
            <a:endParaRPr lang="en-US"/>
          </a:p>
        </p:txBody>
      </p:sp>
      <p:sp>
        <p:nvSpPr>
          <p:cNvPr id="4" name="Slide Number Placeholder 3">
            <a:extLst>
              <a:ext uri="{FF2B5EF4-FFF2-40B4-BE49-F238E27FC236}">
                <a16:creationId xmlns:a16="http://schemas.microsoft.com/office/drawing/2014/main" id="{610036D5-E82A-4FC5-BF0E-5233AB3EC810}"/>
              </a:ext>
            </a:extLst>
          </p:cNvPr>
          <p:cNvSpPr>
            <a:spLocks noGrp="1"/>
          </p:cNvSpPr>
          <p:nvPr>
            <p:ph type="sldNum" sz="quarter" idx="12"/>
          </p:nvPr>
        </p:nvSpPr>
        <p:spPr/>
        <p:txBody>
          <a:bodyPr/>
          <a:lstStyle/>
          <a:p>
            <a:fld id="{1B8B922A-F885-463B-AE47-682202411510}" type="slidenum">
              <a:rPr lang="en-US" smtClean="0"/>
              <a:t>44</a:t>
            </a:fld>
            <a:endParaRPr lang="en-US"/>
          </a:p>
        </p:txBody>
      </p:sp>
      <p:sp>
        <p:nvSpPr>
          <p:cNvPr id="26" name="Rectangle 25">
            <a:extLst>
              <a:ext uri="{FF2B5EF4-FFF2-40B4-BE49-F238E27FC236}">
                <a16:creationId xmlns:a16="http://schemas.microsoft.com/office/drawing/2014/main" id="{16B91C37-522D-4787-97BB-485D393C7427}"/>
              </a:ext>
            </a:extLst>
          </p:cNvPr>
          <p:cNvSpPr/>
          <p:nvPr/>
        </p:nvSpPr>
        <p:spPr>
          <a:xfrm>
            <a:off x="4942286" y="4733178"/>
            <a:ext cx="1334705"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 Control</a:t>
            </a:r>
          </a:p>
        </p:txBody>
      </p:sp>
      <p:cxnSp>
        <p:nvCxnSpPr>
          <p:cNvPr id="28" name="Straight Arrow Connector 27">
            <a:extLst>
              <a:ext uri="{FF2B5EF4-FFF2-40B4-BE49-F238E27FC236}">
                <a16:creationId xmlns:a16="http://schemas.microsoft.com/office/drawing/2014/main" id="{A2BEB2C2-D806-4390-9797-A28942C7348D}"/>
              </a:ext>
            </a:extLst>
          </p:cNvPr>
          <p:cNvCxnSpPr/>
          <p:nvPr/>
        </p:nvCxnSpPr>
        <p:spPr>
          <a:xfrm flipV="1">
            <a:off x="5609638" y="3899800"/>
            <a:ext cx="0" cy="833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7800FE4-F30C-416B-9958-0F6F3D25CD9F}"/>
              </a:ext>
            </a:extLst>
          </p:cNvPr>
          <p:cNvSpPr/>
          <p:nvPr/>
        </p:nvSpPr>
        <p:spPr>
          <a:xfrm>
            <a:off x="10581584" y="3102610"/>
            <a:ext cx="1334705" cy="682907"/>
          </a:xfrm>
          <a:prstGeom prst="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Timer / Counter</a:t>
            </a:r>
          </a:p>
        </p:txBody>
      </p:sp>
      <p:cxnSp>
        <p:nvCxnSpPr>
          <p:cNvPr id="31" name="Straight Arrow Connector 30">
            <a:extLst>
              <a:ext uri="{FF2B5EF4-FFF2-40B4-BE49-F238E27FC236}">
                <a16:creationId xmlns:a16="http://schemas.microsoft.com/office/drawing/2014/main" id="{D0E14DBD-96D7-4CDB-B949-15D558135035}"/>
              </a:ext>
            </a:extLst>
          </p:cNvPr>
          <p:cNvCxnSpPr>
            <a:cxnSpLocks/>
            <a:stCxn id="30" idx="1"/>
          </p:cNvCxnSpPr>
          <p:nvPr/>
        </p:nvCxnSpPr>
        <p:spPr>
          <a:xfrm flipH="1" flipV="1">
            <a:off x="9575286" y="3428744"/>
            <a:ext cx="1006298" cy="153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2" name="Picture 2" descr="Premium Vector | Programming code editor illustration design">
            <a:extLst>
              <a:ext uri="{FF2B5EF4-FFF2-40B4-BE49-F238E27FC236}">
                <a16:creationId xmlns:a16="http://schemas.microsoft.com/office/drawing/2014/main" id="{71459885-9C52-4504-9D8D-EBBE421A7B8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400969" y="2966073"/>
            <a:ext cx="1256948" cy="100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695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FCE7-2803-4912-BCEE-062959F02D7B}"/>
              </a:ext>
            </a:extLst>
          </p:cNvPr>
          <p:cNvSpPr>
            <a:spLocks noGrp="1"/>
          </p:cNvSpPr>
          <p:nvPr>
            <p:ph type="dt" sz="half" idx="10"/>
          </p:nvPr>
        </p:nvSpPr>
        <p:spPr/>
        <p:txBody>
          <a:bodyPr/>
          <a:lstStyle/>
          <a:p>
            <a:fld id="{C0FC79E5-1829-40E5-A140-17204B7C759E}" type="datetime1">
              <a:rPr lang="en-US" smtClean="0"/>
              <a:t>10/12/2024</a:t>
            </a:fld>
            <a:endParaRPr lang="en-US"/>
          </a:p>
        </p:txBody>
      </p:sp>
      <p:sp>
        <p:nvSpPr>
          <p:cNvPr id="29" name="TextBox 28">
            <a:extLst>
              <a:ext uri="{FF2B5EF4-FFF2-40B4-BE49-F238E27FC236}">
                <a16:creationId xmlns:a16="http://schemas.microsoft.com/office/drawing/2014/main" id="{80CA2157-F2EB-4C4C-937C-5FD83D405579}"/>
              </a:ext>
            </a:extLst>
          </p:cNvPr>
          <p:cNvSpPr txBox="1"/>
          <p:nvPr/>
        </p:nvSpPr>
        <p:spPr>
          <a:xfrm>
            <a:off x="616353" y="656879"/>
            <a:ext cx="6094070" cy="2585323"/>
          </a:xfrm>
          <a:prstGeom prst="rect">
            <a:avLst/>
          </a:prstGeom>
          <a:noFill/>
        </p:spPr>
        <p:txBody>
          <a:bodyPr wrap="square">
            <a:spAutoFit/>
          </a:bodyPr>
          <a:lstStyle/>
          <a:p>
            <a:r>
              <a:rPr lang="en-US" b="1" i="0" dirty="0">
                <a:solidFill>
                  <a:schemeClr val="bg1"/>
                </a:solidFill>
                <a:effectLst/>
                <a:latin typeface="Amasis MT Pro Black" panose="02040A04050005020304" pitchFamily="18" charset="0"/>
              </a:rPr>
              <a:t>CPU (Central Processing Unit)</a:t>
            </a:r>
            <a:r>
              <a:rPr lang="en-US" b="0" i="0" dirty="0">
                <a:solidFill>
                  <a:schemeClr val="bg1"/>
                </a:solidFill>
                <a:effectLst/>
                <a:latin typeface="Amasis MT Pro Black" panose="02040A04050005020304" pitchFamily="18" charset="0"/>
              </a:rPr>
              <a:t>: CPU act as a mind of any processing machine. It synchronizes and manages all processes that are carried out in microcontroller. User has no power to control the functioning of CPU. It interprets the program stored in ROM and carries out from storage and then performs it projected duty. CPU manage the different types of registers available in microcontroller.</a:t>
            </a:r>
            <a:endParaRPr lang="en-US" dirty="0">
              <a:solidFill>
                <a:schemeClr val="bg1"/>
              </a:solidFill>
              <a:latin typeface="Amasis MT Pro Black" panose="02040A04050005020304" pitchFamily="18" charset="0"/>
            </a:endParaRPr>
          </a:p>
        </p:txBody>
      </p:sp>
      <p:sp>
        <p:nvSpPr>
          <p:cNvPr id="33" name="TextBox 32">
            <a:extLst>
              <a:ext uri="{FF2B5EF4-FFF2-40B4-BE49-F238E27FC236}">
                <a16:creationId xmlns:a16="http://schemas.microsoft.com/office/drawing/2014/main" id="{D148D425-BB6F-4783-98F6-3B4359555788}"/>
              </a:ext>
            </a:extLst>
          </p:cNvPr>
          <p:cNvSpPr txBox="1"/>
          <p:nvPr/>
        </p:nvSpPr>
        <p:spPr>
          <a:xfrm>
            <a:off x="616353" y="3892797"/>
            <a:ext cx="6094070" cy="2308324"/>
          </a:xfrm>
          <a:prstGeom prst="rect">
            <a:avLst/>
          </a:prstGeom>
          <a:noFill/>
        </p:spPr>
        <p:txBody>
          <a:bodyPr wrap="square">
            <a:spAutoFit/>
          </a:bodyPr>
          <a:lstStyle/>
          <a:p>
            <a:r>
              <a:rPr lang="en-US" b="1" dirty="0">
                <a:solidFill>
                  <a:schemeClr val="bg1"/>
                </a:solidFill>
                <a:latin typeface="Amasis MT Pro Black" panose="02040A04050005020304" pitchFamily="18" charset="0"/>
              </a:rPr>
              <a:t>I</a:t>
            </a:r>
            <a:r>
              <a:rPr lang="en-US" b="1" i="0" dirty="0">
                <a:solidFill>
                  <a:schemeClr val="bg1"/>
                </a:solidFill>
                <a:effectLst/>
                <a:latin typeface="Amasis MT Pro Black" panose="02040A04050005020304" pitchFamily="18" charset="0"/>
              </a:rPr>
              <a:t>nterrupts</a:t>
            </a:r>
            <a:r>
              <a:rPr lang="en-US" b="0" i="0" dirty="0">
                <a:solidFill>
                  <a:schemeClr val="bg1"/>
                </a:solidFill>
                <a:effectLst/>
                <a:latin typeface="Amasis MT Pro Black" panose="02040A04050005020304" pitchFamily="18" charset="0"/>
              </a:rPr>
              <a:t>: Interrupts is a sub-routine call that given by the microcontroller when some other program with high priority is request for acquiring the system buses the n interrupts occur in current running program. Interrupts provide a method to postpone or delay the current process, performs a sub-routine task and then restart the standard program again</a:t>
            </a:r>
            <a:endParaRPr lang="en-US"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3218807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3"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FCE7-2803-4912-BCEE-062959F02D7B}"/>
              </a:ext>
            </a:extLst>
          </p:cNvPr>
          <p:cNvSpPr>
            <a:spLocks noGrp="1"/>
          </p:cNvSpPr>
          <p:nvPr>
            <p:ph type="dt" sz="half" idx="10"/>
          </p:nvPr>
        </p:nvSpPr>
        <p:spPr/>
        <p:txBody>
          <a:bodyPr/>
          <a:lstStyle/>
          <a:p>
            <a:fld id="{C0FC79E5-1829-40E5-A140-17204B7C759E}" type="datetime1">
              <a:rPr lang="en-US" smtClean="0"/>
              <a:t>10/12/2024</a:t>
            </a:fld>
            <a:endParaRPr lang="en-US"/>
          </a:p>
        </p:txBody>
      </p:sp>
      <p:sp>
        <p:nvSpPr>
          <p:cNvPr id="6" name="TextBox 5">
            <a:extLst>
              <a:ext uri="{FF2B5EF4-FFF2-40B4-BE49-F238E27FC236}">
                <a16:creationId xmlns:a16="http://schemas.microsoft.com/office/drawing/2014/main" id="{937FF83D-BD80-4B38-A37E-36BD678B45C4}"/>
              </a:ext>
            </a:extLst>
          </p:cNvPr>
          <p:cNvSpPr txBox="1"/>
          <p:nvPr/>
        </p:nvSpPr>
        <p:spPr>
          <a:xfrm>
            <a:off x="616353" y="377896"/>
            <a:ext cx="6094070" cy="1477328"/>
          </a:xfrm>
          <a:prstGeom prst="rect">
            <a:avLst/>
          </a:prstGeom>
          <a:noFill/>
        </p:spPr>
        <p:txBody>
          <a:bodyPr wrap="square">
            <a:spAutoFit/>
          </a:bodyPr>
          <a:lstStyle/>
          <a:p>
            <a:r>
              <a:rPr lang="en-US" b="1" i="0" dirty="0">
                <a:solidFill>
                  <a:schemeClr val="bg1"/>
                </a:solidFill>
                <a:effectLst/>
                <a:latin typeface="Amasis MT Pro Black" panose="02040A04050005020304" pitchFamily="18" charset="0"/>
              </a:rPr>
              <a:t>Memory</a:t>
            </a:r>
            <a:r>
              <a:rPr lang="en-US" b="0" i="0" dirty="0">
                <a:solidFill>
                  <a:schemeClr val="bg1"/>
                </a:solidFill>
                <a:effectLst/>
                <a:latin typeface="Amasis MT Pro Black" panose="02040A04050005020304" pitchFamily="18" charset="0"/>
              </a:rPr>
              <a:t>: For operation Micro-controller required a program. This program guides the microcontroller to perform the specific tasks. This program installed in microcontroller required some on chip memory for the storage of the program.</a:t>
            </a:r>
            <a:endParaRPr lang="en-US" dirty="0">
              <a:solidFill>
                <a:schemeClr val="bg1"/>
              </a:solidFill>
              <a:latin typeface="Amasis MT Pro Black" panose="02040A04050005020304" pitchFamily="18" charset="0"/>
            </a:endParaRPr>
          </a:p>
        </p:txBody>
      </p:sp>
      <p:sp>
        <p:nvSpPr>
          <p:cNvPr id="8" name="TextBox 7">
            <a:extLst>
              <a:ext uri="{FF2B5EF4-FFF2-40B4-BE49-F238E27FC236}">
                <a16:creationId xmlns:a16="http://schemas.microsoft.com/office/drawing/2014/main" id="{8274F8FC-9272-4BC1-A09C-9AF64B3E0450}"/>
              </a:ext>
            </a:extLst>
          </p:cNvPr>
          <p:cNvSpPr txBox="1"/>
          <p:nvPr/>
        </p:nvSpPr>
        <p:spPr>
          <a:xfrm>
            <a:off x="616353" y="2690336"/>
            <a:ext cx="6094070" cy="1477328"/>
          </a:xfrm>
          <a:prstGeom prst="rect">
            <a:avLst/>
          </a:prstGeom>
          <a:noFill/>
        </p:spPr>
        <p:txBody>
          <a:bodyPr wrap="square">
            <a:spAutoFit/>
          </a:bodyPr>
          <a:lstStyle/>
          <a:p>
            <a:r>
              <a:rPr lang="en-US" b="1" i="0" dirty="0">
                <a:solidFill>
                  <a:schemeClr val="bg1"/>
                </a:solidFill>
                <a:effectLst/>
                <a:latin typeface="Amasis MT Pro Black" panose="02040A04050005020304" pitchFamily="18" charset="0"/>
              </a:rPr>
              <a:t>Bus </a:t>
            </a:r>
            <a:r>
              <a:rPr lang="en-US" b="0" i="0" dirty="0">
                <a:solidFill>
                  <a:schemeClr val="bg1"/>
                </a:solidFill>
                <a:effectLst/>
                <a:latin typeface="Amasis MT Pro Black" panose="02040A04050005020304" pitchFamily="18" charset="0"/>
              </a:rPr>
              <a:t>: Bus is a group of wires which uses as a communication canal or acts as means of data transfer. The different bus configuration includes 8, 16 or more cables. Therefore, a bus can bear 8 bits, 16 bits all together.</a:t>
            </a:r>
            <a:endParaRPr lang="en-US" dirty="0">
              <a:solidFill>
                <a:schemeClr val="bg1"/>
              </a:solidFill>
              <a:latin typeface="Amasis MT Pro Black" panose="02040A04050005020304" pitchFamily="18" charset="0"/>
            </a:endParaRPr>
          </a:p>
        </p:txBody>
      </p:sp>
      <p:sp>
        <p:nvSpPr>
          <p:cNvPr id="10" name="TextBox 9">
            <a:extLst>
              <a:ext uri="{FF2B5EF4-FFF2-40B4-BE49-F238E27FC236}">
                <a16:creationId xmlns:a16="http://schemas.microsoft.com/office/drawing/2014/main" id="{44EFFEBC-FE4A-41CE-AB53-6414B906DE92}"/>
              </a:ext>
            </a:extLst>
          </p:cNvPr>
          <p:cNvSpPr txBox="1"/>
          <p:nvPr/>
        </p:nvSpPr>
        <p:spPr>
          <a:xfrm>
            <a:off x="838200" y="4384844"/>
            <a:ext cx="6094070" cy="1754326"/>
          </a:xfrm>
          <a:prstGeom prst="rect">
            <a:avLst/>
          </a:prstGeom>
          <a:noFill/>
        </p:spPr>
        <p:txBody>
          <a:bodyPr wrap="square">
            <a:spAutoFit/>
          </a:bodyPr>
          <a:lstStyle/>
          <a:p>
            <a:pPr algn="just">
              <a:buFont typeface="Arial" panose="020B0604020202020204" pitchFamily="34" charset="0"/>
              <a:buChar char="•"/>
            </a:pPr>
            <a:r>
              <a:rPr lang="en-US" b="1" i="0" dirty="0">
                <a:solidFill>
                  <a:schemeClr val="bg1"/>
                </a:solidFill>
                <a:effectLst/>
                <a:latin typeface="inter-bold"/>
              </a:rPr>
              <a:t>Address Bus</a:t>
            </a:r>
            <a:r>
              <a:rPr lang="en-US" b="0" i="0" dirty="0">
                <a:solidFill>
                  <a:schemeClr val="bg1"/>
                </a:solidFill>
                <a:effectLst/>
                <a:latin typeface="inter-regular"/>
              </a:rPr>
              <a:t>: 8051 microcontrollers is consisting of 16 bit address bus. It is generally be used for transferring the data from Central Processing Unit to Memory.</a:t>
            </a:r>
          </a:p>
          <a:p>
            <a:pPr algn="just">
              <a:buFont typeface="Arial" panose="020B0604020202020204" pitchFamily="34" charset="0"/>
              <a:buChar char="•"/>
            </a:pPr>
            <a:r>
              <a:rPr lang="en-US" b="1" i="0" dirty="0">
                <a:solidFill>
                  <a:schemeClr val="bg1"/>
                </a:solidFill>
                <a:effectLst/>
                <a:latin typeface="inter-bold"/>
              </a:rPr>
              <a:t>Data bus</a:t>
            </a:r>
            <a:r>
              <a:rPr lang="en-US" b="0" i="0" dirty="0">
                <a:solidFill>
                  <a:schemeClr val="bg1"/>
                </a:solidFill>
                <a:effectLst/>
                <a:latin typeface="inter-regular"/>
              </a:rPr>
              <a:t>: 8051 microcontroller is consisting of 8 bits data bus. It is generally be used for transferring the data from one peripherals position to other peripherals.</a:t>
            </a:r>
          </a:p>
        </p:txBody>
      </p:sp>
    </p:spTree>
    <p:extLst>
      <p:ext uri="{BB962C8B-B14F-4D97-AF65-F5344CB8AC3E}">
        <p14:creationId xmlns:p14="http://schemas.microsoft.com/office/powerpoint/2010/main" val="4230334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FA59B1E-438E-4BA4-ADD4-FACEDC332CEA}"/>
              </a:ext>
            </a:extLst>
          </p:cNvPr>
          <p:cNvPicPr>
            <a:picLocks noChangeAspect="1"/>
          </p:cNvPicPr>
          <p:nvPr/>
        </p:nvPicPr>
        <p:blipFill>
          <a:blip r:embed="rId2"/>
          <a:stretch>
            <a:fillRect/>
          </a:stretch>
        </p:blipFill>
        <p:spPr>
          <a:xfrm>
            <a:off x="-92599" y="0"/>
            <a:ext cx="12320071" cy="8692587"/>
          </a:xfrm>
          <a:prstGeom prst="rect">
            <a:avLst/>
          </a:prstGeom>
        </p:spPr>
      </p:pic>
    </p:spTree>
    <p:extLst>
      <p:ext uri="{BB962C8B-B14F-4D97-AF65-F5344CB8AC3E}">
        <p14:creationId xmlns:p14="http://schemas.microsoft.com/office/powerpoint/2010/main" val="3564911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8" name="TextBox 7">
            <a:extLst>
              <a:ext uri="{FF2B5EF4-FFF2-40B4-BE49-F238E27FC236}">
                <a16:creationId xmlns:a16="http://schemas.microsoft.com/office/drawing/2014/main" id="{AE13D881-5EFC-4991-9D2E-5AC06DCE7743}"/>
              </a:ext>
            </a:extLst>
          </p:cNvPr>
          <p:cNvSpPr txBox="1"/>
          <p:nvPr/>
        </p:nvSpPr>
        <p:spPr>
          <a:xfrm>
            <a:off x="2042160" y="1996440"/>
            <a:ext cx="8442960" cy="369332"/>
          </a:xfrm>
          <a:prstGeom prst="rect">
            <a:avLst/>
          </a:prstGeom>
          <a:noFill/>
        </p:spPr>
        <p:txBody>
          <a:bodyPr wrap="square" rtlCol="0">
            <a:spAutoFit/>
          </a:bodyPr>
          <a:lstStyle/>
          <a:p>
            <a:endParaRPr lang="en-US" dirty="0">
              <a:solidFill>
                <a:schemeClr val="bg1"/>
              </a:solidFill>
            </a:endParaRPr>
          </a:p>
        </p:txBody>
      </p:sp>
      <p:sp>
        <p:nvSpPr>
          <p:cNvPr id="10" name="TextBox 9">
            <a:extLst>
              <a:ext uri="{FF2B5EF4-FFF2-40B4-BE49-F238E27FC236}">
                <a16:creationId xmlns:a16="http://schemas.microsoft.com/office/drawing/2014/main" id="{4EB0885D-C49E-4D5F-A282-256AF5E33D2E}"/>
              </a:ext>
            </a:extLst>
          </p:cNvPr>
          <p:cNvSpPr txBox="1"/>
          <p:nvPr/>
        </p:nvSpPr>
        <p:spPr>
          <a:xfrm>
            <a:off x="2941897" y="3167390"/>
            <a:ext cx="6308202" cy="523220"/>
          </a:xfrm>
          <a:prstGeom prst="rect">
            <a:avLst/>
          </a:prstGeom>
          <a:noFill/>
        </p:spPr>
        <p:txBody>
          <a:bodyPr wrap="square" rtlCol="0">
            <a:spAutoFit/>
          </a:bodyPr>
          <a:lstStyle/>
          <a:p>
            <a:pPr algn="ctr"/>
            <a:r>
              <a:rPr lang="en-US" sz="2800" dirty="0">
                <a:solidFill>
                  <a:srgbClr val="EBF4F6"/>
                </a:solidFill>
                <a:latin typeface="Amasis MT Pro Black" panose="02040A04050005020304" pitchFamily="18" charset="0"/>
                <a:cs typeface="Aharoni" panose="02010803020104030203" pitchFamily="2" charset="-79"/>
              </a:rPr>
              <a:t>Esp. 32 Pin number </a:t>
            </a:r>
          </a:p>
        </p:txBody>
      </p:sp>
      <p:sp>
        <p:nvSpPr>
          <p:cNvPr id="3" name="Date Placeholder 2">
            <a:extLst>
              <a:ext uri="{FF2B5EF4-FFF2-40B4-BE49-F238E27FC236}">
                <a16:creationId xmlns:a16="http://schemas.microsoft.com/office/drawing/2014/main" id="{67532D18-AAF6-4C45-A66A-FB6E0B92770D}"/>
              </a:ext>
            </a:extLst>
          </p:cNvPr>
          <p:cNvSpPr>
            <a:spLocks noGrp="1"/>
          </p:cNvSpPr>
          <p:nvPr>
            <p:ph type="dt" sz="half" idx="10"/>
          </p:nvPr>
        </p:nvSpPr>
        <p:spPr/>
        <p:txBody>
          <a:bodyPr/>
          <a:lstStyle/>
          <a:p>
            <a:fld id="{301E5E21-DA10-4B42-A327-4E85BC4AA48E}" type="datetime1">
              <a:rPr lang="en-US" smtClean="0"/>
              <a:t>10/12/2024</a:t>
            </a:fld>
            <a:endParaRPr lang="en-US"/>
          </a:p>
        </p:txBody>
      </p:sp>
      <p:sp>
        <p:nvSpPr>
          <p:cNvPr id="4" name="Slide Number Placeholder 3">
            <a:extLst>
              <a:ext uri="{FF2B5EF4-FFF2-40B4-BE49-F238E27FC236}">
                <a16:creationId xmlns:a16="http://schemas.microsoft.com/office/drawing/2014/main" id="{85BAEACC-F58E-4936-995C-93B9EAB0718D}"/>
              </a:ext>
            </a:extLst>
          </p:cNvPr>
          <p:cNvSpPr>
            <a:spLocks noGrp="1"/>
          </p:cNvSpPr>
          <p:nvPr>
            <p:ph type="sldNum" sz="quarter" idx="12"/>
          </p:nvPr>
        </p:nvSpPr>
        <p:spPr/>
        <p:txBody>
          <a:bodyPr/>
          <a:lstStyle/>
          <a:p>
            <a:fld id="{1B8B922A-F885-463B-AE47-682202411510}" type="slidenum">
              <a:rPr lang="en-US" smtClean="0"/>
              <a:t>48</a:t>
            </a:fld>
            <a:endParaRPr lang="en-US"/>
          </a:p>
        </p:txBody>
      </p:sp>
    </p:spTree>
    <p:extLst>
      <p:ext uri="{BB962C8B-B14F-4D97-AF65-F5344CB8AC3E}">
        <p14:creationId xmlns:p14="http://schemas.microsoft.com/office/powerpoint/2010/main" val="4051008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8" name="TextBox 7">
            <a:extLst>
              <a:ext uri="{FF2B5EF4-FFF2-40B4-BE49-F238E27FC236}">
                <a16:creationId xmlns:a16="http://schemas.microsoft.com/office/drawing/2014/main" id="{AE13D881-5EFC-4991-9D2E-5AC06DCE7743}"/>
              </a:ext>
            </a:extLst>
          </p:cNvPr>
          <p:cNvSpPr txBox="1"/>
          <p:nvPr/>
        </p:nvSpPr>
        <p:spPr>
          <a:xfrm>
            <a:off x="2042160" y="1996440"/>
            <a:ext cx="8442960" cy="369332"/>
          </a:xfrm>
          <a:prstGeom prst="rect">
            <a:avLst/>
          </a:prstGeom>
          <a:noFill/>
        </p:spPr>
        <p:txBody>
          <a:bodyPr wrap="square" rtlCol="0">
            <a:spAutoFit/>
          </a:bodyPr>
          <a:lstStyle/>
          <a:p>
            <a:endParaRPr lang="en-US" dirty="0">
              <a:solidFill>
                <a:schemeClr val="bg1"/>
              </a:solidFill>
            </a:endParaRPr>
          </a:p>
        </p:txBody>
      </p:sp>
      <p:pic>
        <p:nvPicPr>
          <p:cNvPr id="29698" name="Picture 2" descr="Determining ESP32 pins - IDE 1.x - Arduino Forum">
            <a:extLst>
              <a:ext uri="{FF2B5EF4-FFF2-40B4-BE49-F238E27FC236}">
                <a16:creationId xmlns:a16="http://schemas.microsoft.com/office/drawing/2014/main" id="{075AA512-BEA4-4A28-AC42-A4D021881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704"/>
            <a:ext cx="12192000" cy="777690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45C0592C-BB4A-4584-885B-47CA1686F59E}"/>
              </a:ext>
            </a:extLst>
          </p:cNvPr>
          <p:cNvSpPr>
            <a:spLocks noGrp="1"/>
          </p:cNvSpPr>
          <p:nvPr>
            <p:ph type="dt" sz="half" idx="10"/>
          </p:nvPr>
        </p:nvSpPr>
        <p:spPr/>
        <p:txBody>
          <a:bodyPr/>
          <a:lstStyle/>
          <a:p>
            <a:fld id="{EC1BE763-C3B9-45E7-905A-03415BF7C686}" type="datetime1">
              <a:rPr lang="en-US" smtClean="0"/>
              <a:t>10/12/2024</a:t>
            </a:fld>
            <a:endParaRPr lang="en-US"/>
          </a:p>
        </p:txBody>
      </p:sp>
      <p:sp>
        <p:nvSpPr>
          <p:cNvPr id="4" name="Slide Number Placeholder 3">
            <a:extLst>
              <a:ext uri="{FF2B5EF4-FFF2-40B4-BE49-F238E27FC236}">
                <a16:creationId xmlns:a16="http://schemas.microsoft.com/office/drawing/2014/main" id="{710A2A74-A013-4E05-95B6-124A7224F62D}"/>
              </a:ext>
            </a:extLst>
          </p:cNvPr>
          <p:cNvSpPr>
            <a:spLocks noGrp="1"/>
          </p:cNvSpPr>
          <p:nvPr>
            <p:ph type="sldNum" sz="quarter" idx="12"/>
          </p:nvPr>
        </p:nvSpPr>
        <p:spPr/>
        <p:txBody>
          <a:bodyPr/>
          <a:lstStyle/>
          <a:p>
            <a:fld id="{1B8B922A-F885-463B-AE47-682202411510}" type="slidenum">
              <a:rPr lang="en-US" smtClean="0"/>
              <a:t>49</a:t>
            </a:fld>
            <a:endParaRPr lang="en-US"/>
          </a:p>
        </p:txBody>
      </p:sp>
    </p:spTree>
    <p:extLst>
      <p:ext uri="{BB962C8B-B14F-4D97-AF65-F5344CB8AC3E}">
        <p14:creationId xmlns:p14="http://schemas.microsoft.com/office/powerpoint/2010/main" val="2191063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6" name="Rectangle: Rounded Corners 5">
            <a:extLst>
              <a:ext uri="{FF2B5EF4-FFF2-40B4-BE49-F238E27FC236}">
                <a16:creationId xmlns:a16="http://schemas.microsoft.com/office/drawing/2014/main" id="{1B352531-5602-4617-848C-F031C7C1671C}"/>
              </a:ext>
            </a:extLst>
          </p:cNvPr>
          <p:cNvSpPr/>
          <p:nvPr/>
        </p:nvSpPr>
        <p:spPr>
          <a:xfrm>
            <a:off x="387749" y="328245"/>
            <a:ext cx="11393347" cy="7737231"/>
          </a:xfrm>
          <a:prstGeom prst="round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BDED872-35CD-4D2A-A348-3B257CDE5185}"/>
              </a:ext>
            </a:extLst>
          </p:cNvPr>
          <p:cNvSpPr txBox="1"/>
          <p:nvPr/>
        </p:nvSpPr>
        <p:spPr>
          <a:xfrm>
            <a:off x="910245" y="480646"/>
            <a:ext cx="4768770" cy="707886"/>
          </a:xfrm>
          <a:prstGeom prst="rect">
            <a:avLst/>
          </a:prstGeom>
          <a:noFill/>
        </p:spPr>
        <p:txBody>
          <a:bodyPr wrap="square" rtlCol="0">
            <a:spAutoFit/>
          </a:bodyPr>
          <a:lstStyle/>
          <a:p>
            <a:r>
              <a:rPr lang="en-US" sz="4000" dirty="0">
                <a:solidFill>
                  <a:srgbClr val="EBF4F6"/>
                </a:solidFill>
                <a:latin typeface="Amasis MT Pro Black" panose="02040A04050005020304" pitchFamily="18" charset="0"/>
              </a:rPr>
              <a:t>Project Overview  </a:t>
            </a:r>
          </a:p>
        </p:txBody>
      </p:sp>
      <p:sp>
        <p:nvSpPr>
          <p:cNvPr id="5" name="TextBox 4">
            <a:extLst>
              <a:ext uri="{FF2B5EF4-FFF2-40B4-BE49-F238E27FC236}">
                <a16:creationId xmlns:a16="http://schemas.microsoft.com/office/drawing/2014/main" id="{2EA1971A-5D1D-443C-91A5-05A85EA97E24}"/>
              </a:ext>
            </a:extLst>
          </p:cNvPr>
          <p:cNvSpPr txBox="1"/>
          <p:nvPr/>
        </p:nvSpPr>
        <p:spPr>
          <a:xfrm>
            <a:off x="1000125" y="1447800"/>
            <a:ext cx="7334250"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rgbClr val="EBF4F6"/>
                </a:solidFill>
              </a:rPr>
              <a:t>Introduction to Smart Home Automation</a:t>
            </a:r>
          </a:p>
        </p:txBody>
      </p:sp>
      <p:pic>
        <p:nvPicPr>
          <p:cNvPr id="7" name="Picture 4" descr="Smart Home 3d Images - Free Download on Freepik">
            <a:extLst>
              <a:ext uri="{FF2B5EF4-FFF2-40B4-BE49-F238E27FC236}">
                <a16:creationId xmlns:a16="http://schemas.microsoft.com/office/drawing/2014/main" id="{91208C22-A53C-4998-8401-E4531B504E3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229350" y="1447800"/>
            <a:ext cx="596265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3A668A3-0C59-433E-9403-53F21137A23C}"/>
              </a:ext>
            </a:extLst>
          </p:cNvPr>
          <p:cNvSpPr txBox="1"/>
          <p:nvPr/>
        </p:nvSpPr>
        <p:spPr>
          <a:xfrm>
            <a:off x="9541785" y="6324600"/>
            <a:ext cx="1899920" cy="369332"/>
          </a:xfrm>
          <a:prstGeom prst="rect">
            <a:avLst/>
          </a:prstGeom>
          <a:noFill/>
        </p:spPr>
        <p:txBody>
          <a:bodyPr wrap="square" rtlCol="0">
            <a:spAutoFit/>
          </a:bodyPr>
          <a:lstStyle/>
          <a:p>
            <a:pPr algn="r"/>
            <a:r>
              <a:rPr lang="en-US" dirty="0">
                <a:solidFill>
                  <a:schemeClr val="bg1"/>
                </a:solidFill>
              </a:rPr>
              <a:t>Duration – 1  hour</a:t>
            </a:r>
          </a:p>
        </p:txBody>
      </p:sp>
      <p:sp>
        <p:nvSpPr>
          <p:cNvPr id="9" name="TextBox 8">
            <a:extLst>
              <a:ext uri="{FF2B5EF4-FFF2-40B4-BE49-F238E27FC236}">
                <a16:creationId xmlns:a16="http://schemas.microsoft.com/office/drawing/2014/main" id="{E98EC11F-0736-48D5-8531-26C4C474EAD6}"/>
              </a:ext>
            </a:extLst>
          </p:cNvPr>
          <p:cNvSpPr txBox="1"/>
          <p:nvPr/>
        </p:nvSpPr>
        <p:spPr>
          <a:xfrm>
            <a:off x="1000125" y="1482431"/>
            <a:ext cx="6094070" cy="2862322"/>
          </a:xfrm>
          <a:prstGeom prst="rect">
            <a:avLst/>
          </a:prstGeom>
          <a:noFill/>
        </p:spPr>
        <p:txBody>
          <a:bodyPr wrap="square">
            <a:spAutoFit/>
          </a:bodyPr>
          <a:lstStyle/>
          <a:p>
            <a:endParaRPr lang="en-US" dirty="0">
              <a:solidFill>
                <a:srgbClr val="EBF4F6"/>
              </a:solidFill>
            </a:endParaRPr>
          </a:p>
          <a:p>
            <a:pPr marL="285750" indent="-285750">
              <a:buFont typeface="Wingdings" panose="05000000000000000000" pitchFamily="2" charset="2"/>
              <a:buChar char="q"/>
            </a:pPr>
            <a:r>
              <a:rPr lang="en-US" dirty="0">
                <a:solidFill>
                  <a:srgbClr val="EBF4F6"/>
                </a:solidFill>
              </a:rPr>
              <a:t>Choosing the ESP32 for Microcontroller unit</a:t>
            </a:r>
          </a:p>
          <a:p>
            <a:pPr marL="285750" indent="-285750">
              <a:buFont typeface="Wingdings" panose="05000000000000000000" pitchFamily="2" charset="2"/>
              <a:buChar char="q"/>
            </a:pPr>
            <a:r>
              <a:rPr lang="en-US" dirty="0">
                <a:solidFill>
                  <a:srgbClr val="EBF4F6"/>
                </a:solidFill>
              </a:rPr>
              <a:t>All you need to know about Microcontroller </a:t>
            </a:r>
          </a:p>
          <a:p>
            <a:pPr marL="285750" indent="-285750">
              <a:buFont typeface="Wingdings" panose="05000000000000000000" pitchFamily="2" charset="2"/>
              <a:buChar char="q"/>
            </a:pPr>
            <a:r>
              <a:rPr lang="en-US" dirty="0">
                <a:solidFill>
                  <a:srgbClr val="EBF4F6"/>
                </a:solidFill>
              </a:rPr>
              <a:t>Esp32 Pinout</a:t>
            </a:r>
          </a:p>
          <a:p>
            <a:pPr marL="285750" indent="-285750">
              <a:buFont typeface="Wingdings" panose="05000000000000000000" pitchFamily="2" charset="2"/>
              <a:buChar char="q"/>
            </a:pPr>
            <a:r>
              <a:rPr lang="en-US" dirty="0">
                <a:solidFill>
                  <a:srgbClr val="EBF4F6"/>
                </a:solidFill>
              </a:rPr>
              <a:t>Project Requirements  for smart home prototype</a:t>
            </a:r>
          </a:p>
          <a:p>
            <a:pPr marL="285750" indent="-285750">
              <a:buFont typeface="Wingdings" panose="05000000000000000000" pitchFamily="2" charset="2"/>
              <a:buChar char="q"/>
            </a:pPr>
            <a:r>
              <a:rPr lang="en-US" dirty="0">
                <a:solidFill>
                  <a:srgbClr val="EBF4F6"/>
                </a:solidFill>
              </a:rPr>
              <a:t>Circuit Design and workflow</a:t>
            </a:r>
          </a:p>
          <a:p>
            <a:pPr marL="285750" indent="-285750">
              <a:buFont typeface="Wingdings" panose="05000000000000000000" pitchFamily="2" charset="2"/>
              <a:buChar char="q"/>
            </a:pPr>
            <a:r>
              <a:rPr lang="en-US" dirty="0">
                <a:solidFill>
                  <a:srgbClr val="EBF4F6"/>
                </a:solidFill>
              </a:rPr>
              <a:t>Code analysis</a:t>
            </a:r>
          </a:p>
          <a:p>
            <a:pPr marL="285750" indent="-285750">
              <a:buFont typeface="Wingdings" panose="05000000000000000000" pitchFamily="2" charset="2"/>
              <a:buChar char="q"/>
            </a:pPr>
            <a:r>
              <a:rPr lang="en-US" dirty="0">
                <a:solidFill>
                  <a:srgbClr val="EBF4F6"/>
                </a:solidFill>
              </a:rPr>
              <a:t>Pros </a:t>
            </a:r>
          </a:p>
          <a:p>
            <a:pPr marL="285750" indent="-285750">
              <a:buFont typeface="Wingdings" panose="05000000000000000000" pitchFamily="2" charset="2"/>
              <a:buChar char="q"/>
            </a:pPr>
            <a:r>
              <a:rPr lang="en-US" dirty="0">
                <a:solidFill>
                  <a:srgbClr val="EBF4F6"/>
                </a:solidFill>
              </a:rPr>
              <a:t>What’s next?</a:t>
            </a:r>
          </a:p>
          <a:p>
            <a:pPr marL="285750" indent="-285750">
              <a:buFont typeface="Wingdings" panose="05000000000000000000" pitchFamily="2" charset="2"/>
              <a:buChar char="q"/>
            </a:pPr>
            <a:r>
              <a:rPr lang="en-US" dirty="0">
                <a:solidFill>
                  <a:srgbClr val="EBF4F6"/>
                </a:solidFill>
              </a:rPr>
              <a:t>Special Thanks</a:t>
            </a:r>
          </a:p>
        </p:txBody>
      </p:sp>
      <p:sp>
        <p:nvSpPr>
          <p:cNvPr id="8" name="Date Placeholder 7">
            <a:extLst>
              <a:ext uri="{FF2B5EF4-FFF2-40B4-BE49-F238E27FC236}">
                <a16:creationId xmlns:a16="http://schemas.microsoft.com/office/drawing/2014/main" id="{47BB4F49-44B1-4814-9DAC-FDF7951432D2}"/>
              </a:ext>
            </a:extLst>
          </p:cNvPr>
          <p:cNvSpPr>
            <a:spLocks noGrp="1"/>
          </p:cNvSpPr>
          <p:nvPr>
            <p:ph type="dt" sz="half" idx="10"/>
          </p:nvPr>
        </p:nvSpPr>
        <p:spPr/>
        <p:txBody>
          <a:bodyPr/>
          <a:lstStyle/>
          <a:p>
            <a:fld id="{E9D5FF1A-D2AA-44AC-87BB-BDECBE1CA7D3}" type="datetime1">
              <a:rPr lang="en-US" smtClean="0"/>
              <a:t>10/12/2024</a:t>
            </a:fld>
            <a:endParaRPr lang="en-US"/>
          </a:p>
        </p:txBody>
      </p:sp>
      <p:sp>
        <p:nvSpPr>
          <p:cNvPr id="10" name="Slide Number Placeholder 9">
            <a:extLst>
              <a:ext uri="{FF2B5EF4-FFF2-40B4-BE49-F238E27FC236}">
                <a16:creationId xmlns:a16="http://schemas.microsoft.com/office/drawing/2014/main" id="{91FC7A1B-754D-4E2B-8519-1A75FCE1DB1C}"/>
              </a:ext>
            </a:extLst>
          </p:cNvPr>
          <p:cNvSpPr>
            <a:spLocks noGrp="1"/>
          </p:cNvSpPr>
          <p:nvPr>
            <p:ph type="sldNum" sz="quarter" idx="12"/>
          </p:nvPr>
        </p:nvSpPr>
        <p:spPr/>
        <p:txBody>
          <a:bodyPr/>
          <a:lstStyle/>
          <a:p>
            <a:fld id="{1B8B922A-F885-463B-AE47-682202411510}" type="slidenum">
              <a:rPr lang="en-US" smtClean="0"/>
              <a:t>5</a:t>
            </a:fld>
            <a:endParaRPr lang="en-US"/>
          </a:p>
        </p:txBody>
      </p:sp>
    </p:spTree>
    <p:extLst>
      <p:ext uri="{BB962C8B-B14F-4D97-AF65-F5344CB8AC3E}">
        <p14:creationId xmlns:p14="http://schemas.microsoft.com/office/powerpoint/2010/main" val="3639580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8" name="TextBox 7">
            <a:extLst>
              <a:ext uri="{FF2B5EF4-FFF2-40B4-BE49-F238E27FC236}">
                <a16:creationId xmlns:a16="http://schemas.microsoft.com/office/drawing/2014/main" id="{AE13D881-5EFC-4991-9D2E-5AC06DCE7743}"/>
              </a:ext>
            </a:extLst>
          </p:cNvPr>
          <p:cNvSpPr txBox="1"/>
          <p:nvPr/>
        </p:nvSpPr>
        <p:spPr>
          <a:xfrm>
            <a:off x="2042160" y="1996440"/>
            <a:ext cx="8442960" cy="369332"/>
          </a:xfrm>
          <a:prstGeom prst="rect">
            <a:avLst/>
          </a:prstGeom>
          <a:noFill/>
        </p:spPr>
        <p:txBody>
          <a:bodyPr wrap="square" rtlCol="0">
            <a:spAutoFit/>
          </a:bodyPr>
          <a:lstStyle/>
          <a:p>
            <a:endParaRPr lang="en-US" dirty="0">
              <a:solidFill>
                <a:schemeClr val="bg1"/>
              </a:solidFill>
            </a:endParaRPr>
          </a:p>
        </p:txBody>
      </p:sp>
      <p:sp>
        <p:nvSpPr>
          <p:cNvPr id="7" name="TextBox 6">
            <a:extLst>
              <a:ext uri="{FF2B5EF4-FFF2-40B4-BE49-F238E27FC236}">
                <a16:creationId xmlns:a16="http://schemas.microsoft.com/office/drawing/2014/main" id="{E47A72CE-EF4F-41F6-8DA2-AB4D5BBF9F96}"/>
              </a:ext>
            </a:extLst>
          </p:cNvPr>
          <p:cNvSpPr txBox="1"/>
          <p:nvPr/>
        </p:nvSpPr>
        <p:spPr>
          <a:xfrm>
            <a:off x="2941897" y="3167390"/>
            <a:ext cx="6308202" cy="523220"/>
          </a:xfrm>
          <a:prstGeom prst="rect">
            <a:avLst/>
          </a:prstGeom>
          <a:noFill/>
        </p:spPr>
        <p:txBody>
          <a:bodyPr wrap="square" rtlCol="0">
            <a:spAutoFit/>
          </a:bodyPr>
          <a:lstStyle/>
          <a:p>
            <a:pPr algn="ctr"/>
            <a:r>
              <a:rPr lang="en-US" sz="2800" dirty="0">
                <a:solidFill>
                  <a:srgbClr val="EBF4F6"/>
                </a:solidFill>
                <a:latin typeface="Amasis MT Pro Black" panose="02040A04050005020304" pitchFamily="18" charset="0"/>
                <a:cs typeface="Aharoni" panose="02010803020104030203" pitchFamily="2" charset="-79"/>
              </a:rPr>
              <a:t>Project Requirements </a:t>
            </a:r>
          </a:p>
        </p:txBody>
      </p:sp>
      <p:sp>
        <p:nvSpPr>
          <p:cNvPr id="3" name="Date Placeholder 2">
            <a:extLst>
              <a:ext uri="{FF2B5EF4-FFF2-40B4-BE49-F238E27FC236}">
                <a16:creationId xmlns:a16="http://schemas.microsoft.com/office/drawing/2014/main" id="{FE43CD09-A578-4A85-9771-38823891910E}"/>
              </a:ext>
            </a:extLst>
          </p:cNvPr>
          <p:cNvSpPr>
            <a:spLocks noGrp="1"/>
          </p:cNvSpPr>
          <p:nvPr>
            <p:ph type="dt" sz="half" idx="10"/>
          </p:nvPr>
        </p:nvSpPr>
        <p:spPr/>
        <p:txBody>
          <a:bodyPr/>
          <a:lstStyle/>
          <a:p>
            <a:fld id="{BAE37A8E-AE26-4BB1-A40E-4EDE584E42B3}" type="datetime1">
              <a:rPr lang="en-US" smtClean="0"/>
              <a:t>10/12/2024</a:t>
            </a:fld>
            <a:endParaRPr lang="en-US"/>
          </a:p>
        </p:txBody>
      </p:sp>
      <p:sp>
        <p:nvSpPr>
          <p:cNvPr id="4" name="Slide Number Placeholder 3">
            <a:extLst>
              <a:ext uri="{FF2B5EF4-FFF2-40B4-BE49-F238E27FC236}">
                <a16:creationId xmlns:a16="http://schemas.microsoft.com/office/drawing/2014/main" id="{08577F75-E829-449D-81B0-4E40C515E61E}"/>
              </a:ext>
            </a:extLst>
          </p:cNvPr>
          <p:cNvSpPr>
            <a:spLocks noGrp="1"/>
          </p:cNvSpPr>
          <p:nvPr>
            <p:ph type="sldNum" sz="quarter" idx="12"/>
          </p:nvPr>
        </p:nvSpPr>
        <p:spPr/>
        <p:txBody>
          <a:bodyPr/>
          <a:lstStyle/>
          <a:p>
            <a:fld id="{1B8B922A-F885-463B-AE47-682202411510}" type="slidenum">
              <a:rPr lang="en-US" smtClean="0"/>
              <a:t>50</a:t>
            </a:fld>
            <a:endParaRPr lang="en-US"/>
          </a:p>
        </p:txBody>
      </p:sp>
    </p:spTree>
    <p:extLst>
      <p:ext uri="{BB962C8B-B14F-4D97-AF65-F5344CB8AC3E}">
        <p14:creationId xmlns:p14="http://schemas.microsoft.com/office/powerpoint/2010/main" val="2064893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8" name="TextBox 7">
            <a:extLst>
              <a:ext uri="{FF2B5EF4-FFF2-40B4-BE49-F238E27FC236}">
                <a16:creationId xmlns:a16="http://schemas.microsoft.com/office/drawing/2014/main" id="{AE13D881-5EFC-4991-9D2E-5AC06DCE7743}"/>
              </a:ext>
            </a:extLst>
          </p:cNvPr>
          <p:cNvSpPr txBox="1"/>
          <p:nvPr/>
        </p:nvSpPr>
        <p:spPr>
          <a:xfrm>
            <a:off x="2042160" y="1996440"/>
            <a:ext cx="8442960" cy="369332"/>
          </a:xfrm>
          <a:prstGeom prst="rect">
            <a:avLst/>
          </a:prstGeom>
          <a:noFill/>
        </p:spPr>
        <p:txBody>
          <a:bodyPr wrap="square" rtlCol="0">
            <a:spAutoFit/>
          </a:bodyPr>
          <a:lstStyle/>
          <a:p>
            <a:endParaRPr lang="en-US" dirty="0">
              <a:solidFill>
                <a:schemeClr val="bg1"/>
              </a:solidFill>
            </a:endParaRPr>
          </a:p>
        </p:txBody>
      </p:sp>
      <p:sp>
        <p:nvSpPr>
          <p:cNvPr id="7" name="TextBox 6">
            <a:extLst>
              <a:ext uri="{FF2B5EF4-FFF2-40B4-BE49-F238E27FC236}">
                <a16:creationId xmlns:a16="http://schemas.microsoft.com/office/drawing/2014/main" id="{E47A72CE-EF4F-41F6-8DA2-AB4D5BBF9F96}"/>
              </a:ext>
            </a:extLst>
          </p:cNvPr>
          <p:cNvSpPr txBox="1"/>
          <p:nvPr/>
        </p:nvSpPr>
        <p:spPr>
          <a:xfrm>
            <a:off x="-918903" y="119390"/>
            <a:ext cx="6308202" cy="523220"/>
          </a:xfrm>
          <a:prstGeom prst="rect">
            <a:avLst/>
          </a:prstGeom>
          <a:noFill/>
        </p:spPr>
        <p:txBody>
          <a:bodyPr wrap="square" rtlCol="0">
            <a:spAutoFit/>
          </a:bodyPr>
          <a:lstStyle/>
          <a:p>
            <a:pPr algn="ctr"/>
            <a:r>
              <a:rPr lang="en-US" sz="2800" dirty="0">
                <a:solidFill>
                  <a:srgbClr val="EBF4F6"/>
                </a:solidFill>
                <a:latin typeface="Amasis MT Pro Black" panose="02040A04050005020304" pitchFamily="18" charset="0"/>
                <a:cs typeface="Aharoni" panose="02010803020104030203" pitchFamily="2" charset="-79"/>
              </a:rPr>
              <a:t>Project Requirements </a:t>
            </a:r>
          </a:p>
        </p:txBody>
      </p:sp>
      <p:sp>
        <p:nvSpPr>
          <p:cNvPr id="5" name="TextBox 4">
            <a:extLst>
              <a:ext uri="{FF2B5EF4-FFF2-40B4-BE49-F238E27FC236}">
                <a16:creationId xmlns:a16="http://schemas.microsoft.com/office/drawing/2014/main" id="{9383419B-B6F4-4AF4-B49F-D4CC06E72AB1}"/>
              </a:ext>
            </a:extLst>
          </p:cNvPr>
          <p:cNvSpPr txBox="1"/>
          <p:nvPr/>
        </p:nvSpPr>
        <p:spPr>
          <a:xfrm>
            <a:off x="405114" y="1435261"/>
            <a:ext cx="8681012"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ESP32 w-room</a:t>
            </a:r>
          </a:p>
          <a:p>
            <a:pPr marL="457200" indent="-457200">
              <a:buFont typeface="Arial" panose="020B0604020202020204" pitchFamily="34" charset="0"/>
              <a:buChar char="•"/>
            </a:pPr>
            <a:endParaRPr lang="en-US" sz="2800" dirty="0">
              <a:solidFill>
                <a:schemeClr val="bg1"/>
              </a:solidFill>
            </a:endParaRPr>
          </a:p>
        </p:txBody>
      </p:sp>
      <p:pic>
        <p:nvPicPr>
          <p:cNvPr id="6" name="Picture 2" descr="WHAT IS ESP 8266/ESP 32 - Techeonics">
            <a:extLst>
              <a:ext uri="{FF2B5EF4-FFF2-40B4-BE49-F238E27FC236}">
                <a16:creationId xmlns:a16="http://schemas.microsoft.com/office/drawing/2014/main" id="{302FB991-C43A-4385-B059-3CB0D4181C8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799" b="89950" l="9824" r="92947">
                        <a14:foregroundMark x1="89673" y1="33166" x2="89673" y2="33166"/>
                        <a14:foregroundMark x1="86902" y1="37688" x2="92947" y2="34925"/>
                        <a14:foregroundMark x1="88161" y1="45477" x2="88114" y2="45714"/>
                        <a14:foregroundMark x1="88161" y1="45729" x2="88161" y2="45477"/>
                        <a14:foregroundMark x1="88161" y1="48492" x2="88161" y2="48232"/>
                        <a14:foregroundMark x1="89068" y1="45226" x2="89169" y2="44472"/>
                        <a14:foregroundMark x1="89001" y1="45729" x2="89068" y2="45226"/>
                        <a14:foregroundMark x1="88934" y1="46231" x2="89001" y2="45729"/>
                        <a14:foregroundMark x1="88665" y1="48241" x2="88934" y2="46231"/>
                        <a14:foregroundMark x1="88781" y1="45226" x2="88665" y2="44472"/>
                        <a14:foregroundMark x1="88859" y1="45729" x2="88781" y2="45226"/>
                        <a14:foregroundMark x1="88936" y1="46231" x2="88859" y2="45729"/>
                        <a14:foregroundMark x1="89169" y1="47739" x2="88936" y2="46231"/>
                        <a14:foregroundMark x1="88665" y1="46231" x2="88665" y2="46985"/>
                        <a14:foregroundMark x1="88665" y1="45729" x2="88665" y2="46231"/>
                        <a14:foregroundMark x1="88665" y1="45226" x2="88665" y2="45729"/>
                        <a14:backgroundMark x1="72544" y1="60302" x2="72544" y2="60302"/>
                        <a14:backgroundMark x1="58186" y1="19095" x2="58186" y2="19095"/>
                        <a14:backgroundMark x1="87742" y1="46985" x2="87406" y2="47990"/>
                        <a14:backgroundMark x1="87406" y1="49497" x2="87406" y2="49497"/>
                        <a14:backgroundMark x1="87657" y1="48744" x2="87657" y2="48744"/>
                        <a14:backgroundMark x1="87909" y1="48241" x2="87909" y2="48241"/>
                        <a14:backgroundMark x1="88161" y1="47236" x2="88161" y2="47236"/>
                        <a14:backgroundMark x1="88413" y1="48241" x2="88413" y2="48241"/>
                        <a14:backgroundMark x1="88665" y1="45729" x2="88665" y2="45729"/>
                        <a14:backgroundMark x1="87657" y1="45729" x2="87657" y2="45729"/>
                        <a14:backgroundMark x1="88161" y1="46231" x2="88161" y2="46231"/>
                        <a14:backgroundMark x1="88161" y1="45226" x2="88161" y2="45226"/>
                        <a14:backgroundMark x1="87909" y1="45729" x2="87909" y2="45729"/>
                        <a14:backgroundMark x1="91184" y1="32663" x2="91688" y2="33417"/>
                      </a14:backgroundRemoval>
                    </a14:imgEffect>
                  </a14:imgLayer>
                </a14:imgProps>
              </a:ext>
              <a:ext uri="{28A0092B-C50C-407E-A947-70E740481C1C}">
                <a14:useLocalDpi xmlns:a14="http://schemas.microsoft.com/office/drawing/2010/main" val="0"/>
              </a:ext>
            </a:extLst>
          </a:blip>
          <a:srcRect/>
          <a:stretch>
            <a:fillRect/>
          </a:stretch>
        </p:blipFill>
        <p:spPr bwMode="auto">
          <a:xfrm>
            <a:off x="7793620" y="999481"/>
            <a:ext cx="3781425" cy="37909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ALJIA DC Water Pump Horizontal Motor Mini Micro Ultra Quiet Submersible  Water Brushless Motor Pump DC3-5V 1.2-1.6L/ Min Low Noise for Fish Tank ...">
            <a:extLst>
              <a:ext uri="{FF2B5EF4-FFF2-40B4-BE49-F238E27FC236}">
                <a16:creationId xmlns:a16="http://schemas.microsoft.com/office/drawing/2014/main" id="{D975C13D-4CCD-4222-A4F1-B06DA4F24ED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7938" r="97250">
                        <a14:foregroundMark x1="86313" y1="39500" x2="87250" y2="40938"/>
                        <a14:foregroundMark x1="90000" y1="44875" x2="97250" y2="50750"/>
                        <a14:foregroundMark x1="7938" y1="51000" x2="7938" y2="51000"/>
                        <a14:foregroundMark x1="7938" y1="47250" x2="7938" y2="47250"/>
                        <a14:foregroundMark x1="7938" y1="47250" x2="7938" y2="47250"/>
                        <a14:backgroundMark x1="58938" y1="38688" x2="58938" y2="38688"/>
                        <a14:backgroundMark x1="58938" y1="38938" x2="58938" y2="38938"/>
                        <a14:backgroundMark x1="58938" y1="39125" x2="58938" y2="39125"/>
                      </a14:backgroundRemoval>
                    </a14:imgEffect>
                  </a14:imgLayer>
                </a14:imgProps>
              </a:ext>
              <a:ext uri="{28A0092B-C50C-407E-A947-70E740481C1C}">
                <a14:useLocalDpi xmlns:a14="http://schemas.microsoft.com/office/drawing/2010/main" val="0"/>
              </a:ext>
            </a:extLst>
          </a:blip>
          <a:srcRect/>
          <a:stretch>
            <a:fillRect/>
          </a:stretch>
        </p:blipFill>
        <p:spPr bwMode="auto">
          <a:xfrm>
            <a:off x="13146360" y="367714"/>
            <a:ext cx="4762983" cy="4762983"/>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85D94CEA-1B54-4333-B368-6B656A7030E8}"/>
              </a:ext>
            </a:extLst>
          </p:cNvPr>
          <p:cNvSpPr>
            <a:spLocks noGrp="1"/>
          </p:cNvSpPr>
          <p:nvPr>
            <p:ph type="dt" sz="half" idx="10"/>
          </p:nvPr>
        </p:nvSpPr>
        <p:spPr/>
        <p:txBody>
          <a:bodyPr/>
          <a:lstStyle/>
          <a:p>
            <a:fld id="{C287FE7C-682B-4C5A-A273-3B063D57CF93}" type="datetime1">
              <a:rPr lang="en-US" smtClean="0"/>
              <a:t>10/12/2024</a:t>
            </a:fld>
            <a:endParaRPr lang="en-US"/>
          </a:p>
        </p:txBody>
      </p:sp>
      <p:sp>
        <p:nvSpPr>
          <p:cNvPr id="4" name="Slide Number Placeholder 3">
            <a:extLst>
              <a:ext uri="{FF2B5EF4-FFF2-40B4-BE49-F238E27FC236}">
                <a16:creationId xmlns:a16="http://schemas.microsoft.com/office/drawing/2014/main" id="{46058227-C391-4939-A599-EF748A77861E}"/>
              </a:ext>
            </a:extLst>
          </p:cNvPr>
          <p:cNvSpPr>
            <a:spLocks noGrp="1"/>
          </p:cNvSpPr>
          <p:nvPr>
            <p:ph type="sldNum" sz="quarter" idx="12"/>
          </p:nvPr>
        </p:nvSpPr>
        <p:spPr/>
        <p:txBody>
          <a:bodyPr/>
          <a:lstStyle/>
          <a:p>
            <a:fld id="{1B8B922A-F885-463B-AE47-682202411510}" type="slidenum">
              <a:rPr lang="en-US" smtClean="0"/>
              <a:t>51</a:t>
            </a:fld>
            <a:endParaRPr lang="en-US"/>
          </a:p>
        </p:txBody>
      </p:sp>
    </p:spTree>
    <p:extLst>
      <p:ext uri="{BB962C8B-B14F-4D97-AF65-F5344CB8AC3E}">
        <p14:creationId xmlns:p14="http://schemas.microsoft.com/office/powerpoint/2010/main" val="1632964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8" name="TextBox 7">
            <a:extLst>
              <a:ext uri="{FF2B5EF4-FFF2-40B4-BE49-F238E27FC236}">
                <a16:creationId xmlns:a16="http://schemas.microsoft.com/office/drawing/2014/main" id="{AE13D881-5EFC-4991-9D2E-5AC06DCE7743}"/>
              </a:ext>
            </a:extLst>
          </p:cNvPr>
          <p:cNvSpPr txBox="1"/>
          <p:nvPr/>
        </p:nvSpPr>
        <p:spPr>
          <a:xfrm>
            <a:off x="2042160" y="1996440"/>
            <a:ext cx="8442960" cy="369332"/>
          </a:xfrm>
          <a:prstGeom prst="rect">
            <a:avLst/>
          </a:prstGeom>
          <a:noFill/>
        </p:spPr>
        <p:txBody>
          <a:bodyPr wrap="square" rtlCol="0">
            <a:spAutoFit/>
          </a:bodyPr>
          <a:lstStyle/>
          <a:p>
            <a:endParaRPr lang="en-US" dirty="0">
              <a:solidFill>
                <a:schemeClr val="bg1"/>
              </a:solidFill>
            </a:endParaRPr>
          </a:p>
        </p:txBody>
      </p:sp>
      <p:sp>
        <p:nvSpPr>
          <p:cNvPr id="7" name="TextBox 6">
            <a:extLst>
              <a:ext uri="{FF2B5EF4-FFF2-40B4-BE49-F238E27FC236}">
                <a16:creationId xmlns:a16="http://schemas.microsoft.com/office/drawing/2014/main" id="{E47A72CE-EF4F-41F6-8DA2-AB4D5BBF9F96}"/>
              </a:ext>
            </a:extLst>
          </p:cNvPr>
          <p:cNvSpPr txBox="1"/>
          <p:nvPr/>
        </p:nvSpPr>
        <p:spPr>
          <a:xfrm>
            <a:off x="-918903" y="119390"/>
            <a:ext cx="6308202" cy="523220"/>
          </a:xfrm>
          <a:prstGeom prst="rect">
            <a:avLst/>
          </a:prstGeom>
          <a:noFill/>
        </p:spPr>
        <p:txBody>
          <a:bodyPr wrap="square" rtlCol="0">
            <a:spAutoFit/>
          </a:bodyPr>
          <a:lstStyle/>
          <a:p>
            <a:pPr algn="ctr"/>
            <a:r>
              <a:rPr lang="en-US" sz="2800" dirty="0">
                <a:solidFill>
                  <a:srgbClr val="EBF4F6"/>
                </a:solidFill>
                <a:latin typeface="Amasis MT Pro Black" panose="02040A04050005020304" pitchFamily="18" charset="0"/>
                <a:cs typeface="Aharoni" panose="02010803020104030203" pitchFamily="2" charset="-79"/>
              </a:rPr>
              <a:t>Project Requirements </a:t>
            </a:r>
          </a:p>
        </p:txBody>
      </p:sp>
      <p:sp>
        <p:nvSpPr>
          <p:cNvPr id="5" name="TextBox 4">
            <a:extLst>
              <a:ext uri="{FF2B5EF4-FFF2-40B4-BE49-F238E27FC236}">
                <a16:creationId xmlns:a16="http://schemas.microsoft.com/office/drawing/2014/main" id="{9383419B-B6F4-4AF4-B49F-D4CC06E72AB1}"/>
              </a:ext>
            </a:extLst>
          </p:cNvPr>
          <p:cNvSpPr txBox="1"/>
          <p:nvPr/>
        </p:nvSpPr>
        <p:spPr>
          <a:xfrm>
            <a:off x="405114" y="1435261"/>
            <a:ext cx="8681012"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ESP32 w-room</a:t>
            </a:r>
          </a:p>
          <a:p>
            <a:pPr marL="457200" indent="-457200">
              <a:buFont typeface="Arial" panose="020B0604020202020204" pitchFamily="34" charset="0"/>
              <a:buChar char="•"/>
            </a:pPr>
            <a:endParaRPr lang="en-US" sz="2800" dirty="0">
              <a:solidFill>
                <a:schemeClr val="bg1"/>
              </a:solidFill>
            </a:endParaRPr>
          </a:p>
        </p:txBody>
      </p:sp>
      <p:pic>
        <p:nvPicPr>
          <p:cNvPr id="9" name="Picture 4" descr="HALJIA DC Water Pump Horizontal Motor Mini Micro Ultra Quiet Submersible  Water Brushless Motor Pump DC3-5V 1.2-1.6L/ Min Low Noise for Fish Tank ...">
            <a:extLst>
              <a:ext uri="{FF2B5EF4-FFF2-40B4-BE49-F238E27FC236}">
                <a16:creationId xmlns:a16="http://schemas.microsoft.com/office/drawing/2014/main" id="{D975C13D-4CCD-4222-A4F1-B06DA4F24ED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7938" r="97250">
                        <a14:foregroundMark x1="86313" y1="39500" x2="87250" y2="40938"/>
                        <a14:foregroundMark x1="90000" y1="44875" x2="97250" y2="50750"/>
                        <a14:foregroundMark x1="7938" y1="51000" x2="7938" y2="51000"/>
                        <a14:foregroundMark x1="7938" y1="47250" x2="7938" y2="47250"/>
                        <a14:foregroundMark x1="7938" y1="47250" x2="7938" y2="47250"/>
                        <a14:backgroundMark x1="58938" y1="38688" x2="58938" y2="38688"/>
                        <a14:backgroundMark x1="58938" y1="38938" x2="58938" y2="38938"/>
                        <a14:backgroundMark x1="58938" y1="39125" x2="58938" y2="39125"/>
                      </a14:backgroundRemoval>
                    </a14:imgEffect>
                  </a14:imgLayer>
                </a14:imgProps>
              </a:ext>
              <a:ext uri="{28A0092B-C50C-407E-A947-70E740481C1C}">
                <a14:useLocalDpi xmlns:a14="http://schemas.microsoft.com/office/drawing/2010/main" val="0"/>
              </a:ext>
            </a:extLst>
          </a:blip>
          <a:srcRect/>
          <a:stretch>
            <a:fillRect/>
          </a:stretch>
        </p:blipFill>
        <p:spPr bwMode="auto">
          <a:xfrm>
            <a:off x="7341626" y="853626"/>
            <a:ext cx="4762983" cy="476298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BB0811C-8E46-4F7F-90DB-F581055CC004}"/>
              </a:ext>
            </a:extLst>
          </p:cNvPr>
          <p:cNvSpPr txBox="1"/>
          <p:nvPr/>
        </p:nvSpPr>
        <p:spPr>
          <a:xfrm>
            <a:off x="405114" y="1994620"/>
            <a:ext cx="302388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9V water pump</a:t>
            </a:r>
          </a:p>
        </p:txBody>
      </p:sp>
      <p:pic>
        <p:nvPicPr>
          <p:cNvPr id="11" name="Picture 2" descr="Ultrasonic Sensor HC-SR04 Module Distance Sensor - Vayuyaan">
            <a:extLst>
              <a:ext uri="{FF2B5EF4-FFF2-40B4-BE49-F238E27FC236}">
                <a16:creationId xmlns:a16="http://schemas.microsoft.com/office/drawing/2014/main" id="{6C13BCBB-1360-4D79-8292-CE81E2EF56B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2093" y1="49302" x2="32093" y2="49302"/>
                        <a14:foregroundMark x1="29070" y1="41860" x2="29070" y2="41860"/>
                        <a14:foregroundMark x1="20233" y1="43953" x2="20233" y2="43953"/>
                        <a14:foregroundMark x1="17907" y1="50000" x2="17907" y2="50000"/>
                        <a14:foregroundMark x1="17674" y1="43721" x2="17674" y2="43721"/>
                        <a14:foregroundMark x1="16047" y1="40233" x2="16047" y2="40233"/>
                        <a14:foregroundMark x1="17674" y1="39302" x2="17674" y2="39302"/>
                        <a14:foregroundMark x1="15116" y1="41395" x2="15116" y2="41395"/>
                        <a14:foregroundMark x1="27209" y1="33256" x2="27209" y2="33256"/>
                        <a14:foregroundMark x1="27209" y1="33256" x2="27209" y2="33256"/>
                        <a14:foregroundMark x1="27209" y1="33256" x2="27209" y2="33256"/>
                        <a14:foregroundMark x1="28140" y1="32558" x2="28140" y2="32558"/>
                        <a14:foregroundMark x1="27674" y1="33256" x2="27674" y2="33256"/>
                        <a14:foregroundMark x1="18140" y1="37442" x2="18140" y2="37442"/>
                        <a14:foregroundMark x1="18140" y1="37442" x2="18140" y2="37442"/>
                        <a14:foregroundMark x1="20698" y1="36047" x2="20698" y2="36047"/>
                        <a14:foregroundMark x1="21163" y1="36047" x2="21163" y2="36047"/>
                        <a14:foregroundMark x1="22093" y1="34419" x2="22093" y2="34419"/>
                        <a14:foregroundMark x1="22093" y1="34419" x2="22093" y2="34419"/>
                        <a14:foregroundMark x1="22093" y1="34419" x2="22093" y2="34419"/>
                        <a14:foregroundMark x1="19767" y1="35581" x2="19767" y2="35581"/>
                        <a14:foregroundMark x1="19767" y1="35581" x2="19767" y2="35581"/>
                        <a14:foregroundMark x1="25581" y1="34884" x2="25581" y2="34884"/>
                        <a14:foregroundMark x1="24884" y1="33488" x2="24884" y2="33488"/>
                        <a14:foregroundMark x1="24884" y1="33488" x2="24884" y2="33488"/>
                        <a14:foregroundMark x1="29535" y1="33256" x2="29535" y2="33256"/>
                        <a14:foregroundMark x1="29767" y1="33256" x2="29767" y2="33256"/>
                        <a14:foregroundMark x1="34884" y1="34419" x2="34884" y2="34419"/>
                        <a14:foregroundMark x1="34884" y1="34419" x2="34884" y2="34419"/>
                        <a14:foregroundMark x1="31395" y1="33953" x2="31395" y2="33953"/>
                        <a14:foregroundMark x1="31395" y1="33953" x2="31395" y2="33953"/>
                        <a14:foregroundMark x1="34651" y1="34186" x2="34651" y2="34186"/>
                        <a14:foregroundMark x1="34651" y1="34186" x2="34651" y2="34186"/>
                        <a14:foregroundMark x1="32093" y1="33488" x2="32093" y2="33488"/>
                        <a14:foregroundMark x1="32093" y1="33488" x2="32093" y2="33488"/>
                        <a14:foregroundMark x1="61628" y1="32093" x2="61628" y2="32093"/>
                        <a14:foregroundMark x1="61628" y1="32326" x2="61628" y2="32326"/>
                        <a14:foregroundMark x1="61628" y1="32326" x2="61628" y2="32326"/>
                        <a14:foregroundMark x1="60000" y1="33488" x2="60000" y2="33488"/>
                        <a14:foregroundMark x1="60465" y1="32326" x2="60698" y2="32093"/>
                        <a14:foregroundMark x1="60233" y1="28140" x2="60233" y2="28140"/>
                        <a14:foregroundMark x1="60233" y1="28140" x2="60233" y2="28140"/>
                        <a14:foregroundMark x1="61628" y1="23721" x2="61628" y2="23721"/>
                        <a14:foregroundMark x1="61628" y1="23721" x2="61628" y2="23721"/>
                        <a14:foregroundMark x1="61860" y1="22558" x2="61860" y2="22558"/>
                        <a14:foregroundMark x1="61860" y1="22558" x2="61860" y2="22558"/>
                        <a14:foregroundMark x1="61860" y1="22558" x2="61860" y2="22558"/>
                        <a14:foregroundMark x1="61860" y1="22558" x2="61860" y2="22558"/>
                        <a14:foregroundMark x1="61163" y1="22558" x2="61163" y2="22558"/>
                        <a14:foregroundMark x1="60930" y1="22558" x2="60930" y2="22558"/>
                        <a14:foregroundMark x1="60930" y1="22558" x2="60930" y2="22558"/>
                        <a14:foregroundMark x1="60930" y1="23023" x2="59535" y2="30465"/>
                        <a14:foregroundMark x1="61395" y1="21860" x2="73488" y2="17907"/>
                        <a14:foregroundMark x1="73488" y1="17907" x2="73488" y2="17907"/>
                        <a14:foregroundMark x1="72558" y1="17209" x2="65116" y2="19302"/>
                        <a14:foregroundMark x1="73488" y1="17907" x2="84651" y2="27209"/>
                        <a14:foregroundMark x1="84651" y1="27209" x2="85116" y2="30698"/>
                        <a14:foregroundMark x1="85116" y1="28605" x2="81163" y2="21628"/>
                        <a14:foregroundMark x1="85116" y1="25349" x2="73953" y2="18140"/>
                        <a14:foregroundMark x1="73953" y1="18140" x2="73023" y2="17907"/>
                        <a14:foregroundMark x1="73023" y1="32791" x2="72093" y2="33023"/>
                        <a14:foregroundMark x1="71860" y1="33023" x2="71860" y2="33023"/>
                        <a14:foregroundMark x1="75581" y1="18140" x2="83953" y2="23721"/>
                        <a14:foregroundMark x1="80698" y1="20698" x2="77442" y2="17674"/>
                        <a14:foregroundMark x1="28837" y1="31860" x2="37674" y2="35116"/>
                        <a14:foregroundMark x1="52093" y1="67442" x2="52093" y2="67442"/>
                        <a14:foregroundMark x1="53983" y1="72326" x2="55116" y2="75116"/>
                        <a14:foregroundMark x1="53605" y1="71395" x2="53983" y2="72326"/>
                        <a14:foregroundMark x1="53230" y1="70473" x2="53605" y2="71395"/>
                        <a14:foregroundMark x1="52944" y1="69767" x2="53005" y2="69918"/>
                        <a14:foregroundMark x1="52093" y1="67674" x2="52944" y2="69767"/>
                        <a14:foregroundMark x1="59774" y1="74651" x2="60465" y2="76279"/>
                        <a14:foregroundMark x1="58984" y1="72791" x2="59774" y2="74651"/>
                        <a14:foregroundMark x1="58885" y1="72558" x2="58984" y2="72791"/>
                        <a14:foregroundMark x1="58786" y1="72326" x2="58885" y2="72558"/>
                        <a14:foregroundMark x1="58390" y1="71395" x2="58786" y2="72326"/>
                        <a14:foregroundMark x1="57698" y1="69767" x2="58390" y2="71395"/>
                        <a14:foregroundMark x1="56512" y1="66977" x2="57698" y2="69767"/>
                        <a14:foregroundMark x1="65275" y1="73488" x2="65581" y2="73953"/>
                        <a14:foregroundMark x1="64817" y1="72791" x2="65275" y2="73488"/>
                        <a14:foregroundMark x1="64664" y1="72558" x2="64817" y2="72791"/>
                        <a14:foregroundMark x1="63899" y1="71395" x2="64664" y2="72558"/>
                        <a14:foregroundMark x1="61917" y1="68383" x2="63899" y2="71395"/>
                        <a14:foregroundMark x1="63953" y1="62326" x2="64419" y2="62791"/>
                        <a14:foregroundMark x1="65116" y1="64884" x2="65349" y2="65581"/>
                        <a14:foregroundMark x1="66512" y1="67674" x2="66744" y2="67907"/>
                        <a14:foregroundMark x1="65349" y1="66279" x2="65349" y2="66279"/>
                        <a14:foregroundMark x1="65349" y1="64884" x2="65349" y2="64884"/>
                        <a14:foregroundMark x1="64884" y1="64419" x2="68372" y2="72791"/>
                        <a14:backgroundMark x1="15581" y1="73256" x2="15581" y2="73256"/>
                        <a14:backgroundMark x1="15581" y1="73256" x2="15581" y2="73256"/>
                        <a14:backgroundMark x1="36047" y1="71395" x2="36047" y2="71395"/>
                        <a14:backgroundMark x1="36047" y1="71395" x2="36047" y2="71395"/>
                        <a14:backgroundMark x1="43721" y1="71860" x2="43721" y2="71860"/>
                        <a14:backgroundMark x1="43953" y1="71860" x2="43953" y2="71860"/>
                        <a14:backgroundMark x1="68140" y1="58372" x2="80465" y2="60465"/>
                        <a14:backgroundMark x1="80465" y1="60465" x2="79535" y2="61628"/>
                        <a14:backgroundMark x1="61448" y1="65124" x2="61628" y2="65349"/>
                        <a14:backgroundMark x1="60698" y1="64186" x2="61040" y2="64613"/>
                        <a14:backgroundMark x1="61375" y1="65181" x2="61590" y2="65719"/>
                        <a14:backgroundMark x1="53721" y1="68372" x2="54419" y2="67907"/>
                        <a14:backgroundMark x1="55581" y1="69767" x2="55581" y2="69767"/>
                        <a14:backgroundMark x1="55581" y1="71395" x2="55581" y2="71395"/>
                        <a14:backgroundMark x1="56512" y1="72326" x2="56512" y2="72326"/>
                        <a14:backgroundMark x1="57674" y1="66279" x2="57674" y2="66279"/>
                        <a14:backgroundMark x1="61628" y1="74651" x2="61628" y2="74651"/>
                        <a14:backgroundMark x1="61860" y1="72791" x2="61860" y2="72791"/>
                        <a14:backgroundMark x1="61163" y1="72558" x2="61163" y2="72558"/>
                        <a14:backgroundMark x1="60930" y1="71395" x2="60930" y2="71395"/>
                        <a14:backgroundMark x1="67209" y1="74186" x2="63953" y2="67209"/>
                        <a14:backgroundMark x1="68140" y1="73488" x2="68140" y2="73488"/>
                      </a14:backgroundRemoval>
                    </a14:imgEffect>
                  </a14:imgLayer>
                </a14:imgProps>
              </a:ext>
              <a:ext uri="{28A0092B-C50C-407E-A947-70E740481C1C}">
                <a14:useLocalDpi xmlns:a14="http://schemas.microsoft.com/office/drawing/2010/main" val="0"/>
              </a:ext>
            </a:extLst>
          </a:blip>
          <a:srcRect/>
          <a:stretch>
            <a:fillRect/>
          </a:stretch>
        </p:blipFill>
        <p:spPr bwMode="auto">
          <a:xfrm>
            <a:off x="12856845" y="1381125"/>
            <a:ext cx="4095750" cy="409575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306F4CA4-535C-45F2-B109-FFBA6F9BE4CF}"/>
              </a:ext>
            </a:extLst>
          </p:cNvPr>
          <p:cNvSpPr>
            <a:spLocks noGrp="1"/>
          </p:cNvSpPr>
          <p:nvPr>
            <p:ph type="dt" sz="half" idx="10"/>
          </p:nvPr>
        </p:nvSpPr>
        <p:spPr/>
        <p:txBody>
          <a:bodyPr/>
          <a:lstStyle/>
          <a:p>
            <a:fld id="{43CBD192-2EC0-4962-B0F0-49C4B7CFB84B}" type="datetime1">
              <a:rPr lang="en-US" smtClean="0"/>
              <a:t>10/12/2024</a:t>
            </a:fld>
            <a:endParaRPr lang="en-US"/>
          </a:p>
        </p:txBody>
      </p:sp>
      <p:sp>
        <p:nvSpPr>
          <p:cNvPr id="4" name="Slide Number Placeholder 3">
            <a:extLst>
              <a:ext uri="{FF2B5EF4-FFF2-40B4-BE49-F238E27FC236}">
                <a16:creationId xmlns:a16="http://schemas.microsoft.com/office/drawing/2014/main" id="{1301FC40-09D6-48D1-A26C-FF13847A5261}"/>
              </a:ext>
            </a:extLst>
          </p:cNvPr>
          <p:cNvSpPr>
            <a:spLocks noGrp="1"/>
          </p:cNvSpPr>
          <p:nvPr>
            <p:ph type="sldNum" sz="quarter" idx="12"/>
          </p:nvPr>
        </p:nvSpPr>
        <p:spPr/>
        <p:txBody>
          <a:bodyPr/>
          <a:lstStyle/>
          <a:p>
            <a:fld id="{1B8B922A-F885-463B-AE47-682202411510}" type="slidenum">
              <a:rPr lang="en-US" smtClean="0"/>
              <a:t>52</a:t>
            </a:fld>
            <a:endParaRPr lang="en-US"/>
          </a:p>
        </p:txBody>
      </p:sp>
    </p:spTree>
    <p:extLst>
      <p:ext uri="{BB962C8B-B14F-4D97-AF65-F5344CB8AC3E}">
        <p14:creationId xmlns:p14="http://schemas.microsoft.com/office/powerpoint/2010/main" val="538540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8" name="TextBox 7">
            <a:extLst>
              <a:ext uri="{FF2B5EF4-FFF2-40B4-BE49-F238E27FC236}">
                <a16:creationId xmlns:a16="http://schemas.microsoft.com/office/drawing/2014/main" id="{AE13D881-5EFC-4991-9D2E-5AC06DCE7743}"/>
              </a:ext>
            </a:extLst>
          </p:cNvPr>
          <p:cNvSpPr txBox="1"/>
          <p:nvPr/>
        </p:nvSpPr>
        <p:spPr>
          <a:xfrm>
            <a:off x="2042160" y="1996440"/>
            <a:ext cx="8442960" cy="369332"/>
          </a:xfrm>
          <a:prstGeom prst="rect">
            <a:avLst/>
          </a:prstGeom>
          <a:noFill/>
        </p:spPr>
        <p:txBody>
          <a:bodyPr wrap="square" rtlCol="0">
            <a:spAutoFit/>
          </a:bodyPr>
          <a:lstStyle/>
          <a:p>
            <a:endParaRPr lang="en-US" dirty="0">
              <a:solidFill>
                <a:schemeClr val="bg1"/>
              </a:solidFill>
            </a:endParaRPr>
          </a:p>
        </p:txBody>
      </p:sp>
      <p:sp>
        <p:nvSpPr>
          <p:cNvPr id="7" name="TextBox 6">
            <a:extLst>
              <a:ext uri="{FF2B5EF4-FFF2-40B4-BE49-F238E27FC236}">
                <a16:creationId xmlns:a16="http://schemas.microsoft.com/office/drawing/2014/main" id="{E47A72CE-EF4F-41F6-8DA2-AB4D5BBF9F96}"/>
              </a:ext>
            </a:extLst>
          </p:cNvPr>
          <p:cNvSpPr txBox="1"/>
          <p:nvPr/>
        </p:nvSpPr>
        <p:spPr>
          <a:xfrm>
            <a:off x="-918903" y="119390"/>
            <a:ext cx="6308202" cy="523220"/>
          </a:xfrm>
          <a:prstGeom prst="rect">
            <a:avLst/>
          </a:prstGeom>
          <a:noFill/>
        </p:spPr>
        <p:txBody>
          <a:bodyPr wrap="square" rtlCol="0">
            <a:spAutoFit/>
          </a:bodyPr>
          <a:lstStyle/>
          <a:p>
            <a:pPr algn="ctr"/>
            <a:r>
              <a:rPr lang="en-US" sz="2800" dirty="0">
                <a:solidFill>
                  <a:srgbClr val="EBF4F6"/>
                </a:solidFill>
                <a:latin typeface="Amasis MT Pro Black" panose="02040A04050005020304" pitchFamily="18" charset="0"/>
                <a:cs typeface="Aharoni" panose="02010803020104030203" pitchFamily="2" charset="-79"/>
              </a:rPr>
              <a:t>Project Requirements </a:t>
            </a:r>
          </a:p>
        </p:txBody>
      </p:sp>
      <p:sp>
        <p:nvSpPr>
          <p:cNvPr id="5" name="TextBox 4">
            <a:extLst>
              <a:ext uri="{FF2B5EF4-FFF2-40B4-BE49-F238E27FC236}">
                <a16:creationId xmlns:a16="http://schemas.microsoft.com/office/drawing/2014/main" id="{9383419B-B6F4-4AF4-B49F-D4CC06E72AB1}"/>
              </a:ext>
            </a:extLst>
          </p:cNvPr>
          <p:cNvSpPr txBox="1"/>
          <p:nvPr/>
        </p:nvSpPr>
        <p:spPr>
          <a:xfrm>
            <a:off x="405114" y="1435261"/>
            <a:ext cx="8681012"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ESP32 w-room</a:t>
            </a:r>
          </a:p>
          <a:p>
            <a:pPr marL="457200" indent="-457200">
              <a:buFont typeface="Arial" panose="020B0604020202020204" pitchFamily="34" charset="0"/>
              <a:buChar char="•"/>
            </a:pPr>
            <a:endParaRPr lang="en-US" sz="2800" dirty="0">
              <a:solidFill>
                <a:schemeClr val="bg1"/>
              </a:solidFill>
            </a:endParaRPr>
          </a:p>
        </p:txBody>
      </p:sp>
      <p:sp>
        <p:nvSpPr>
          <p:cNvPr id="10" name="TextBox 9">
            <a:extLst>
              <a:ext uri="{FF2B5EF4-FFF2-40B4-BE49-F238E27FC236}">
                <a16:creationId xmlns:a16="http://schemas.microsoft.com/office/drawing/2014/main" id="{4BB0811C-8E46-4F7F-90DB-F581055CC004}"/>
              </a:ext>
            </a:extLst>
          </p:cNvPr>
          <p:cNvSpPr txBox="1"/>
          <p:nvPr/>
        </p:nvSpPr>
        <p:spPr>
          <a:xfrm>
            <a:off x="405114" y="1994620"/>
            <a:ext cx="302388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9V water pump</a:t>
            </a:r>
          </a:p>
        </p:txBody>
      </p:sp>
      <p:pic>
        <p:nvPicPr>
          <p:cNvPr id="11" name="Picture 2" descr="Ultrasonic Sensor HC-SR04 Module Distance Sensor - Vayuyaan">
            <a:extLst>
              <a:ext uri="{FF2B5EF4-FFF2-40B4-BE49-F238E27FC236}">
                <a16:creationId xmlns:a16="http://schemas.microsoft.com/office/drawing/2014/main" id="{6C13BCBB-1360-4D79-8292-CE81E2EF56B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32093" y1="49302" x2="32093" y2="49302"/>
                        <a14:foregroundMark x1="29070" y1="41860" x2="29070" y2="41860"/>
                        <a14:foregroundMark x1="20233" y1="43953" x2="20233" y2="43953"/>
                        <a14:foregroundMark x1="17907" y1="50000" x2="17907" y2="50000"/>
                        <a14:foregroundMark x1="17674" y1="43721" x2="17674" y2="43721"/>
                        <a14:foregroundMark x1="16047" y1="40233" x2="16047" y2="40233"/>
                        <a14:foregroundMark x1="17674" y1="39302" x2="17674" y2="39302"/>
                        <a14:foregroundMark x1="15116" y1="41395" x2="15116" y2="41395"/>
                        <a14:foregroundMark x1="27209" y1="33256" x2="27209" y2="33256"/>
                        <a14:foregroundMark x1="27209" y1="33256" x2="27209" y2="33256"/>
                        <a14:foregroundMark x1="27209" y1="33256" x2="27209" y2="33256"/>
                        <a14:foregroundMark x1="28140" y1="32558" x2="28140" y2="32558"/>
                        <a14:foregroundMark x1="27674" y1="33256" x2="27674" y2="33256"/>
                        <a14:foregroundMark x1="18140" y1="37442" x2="18140" y2="37442"/>
                        <a14:foregroundMark x1="18140" y1="37442" x2="18140" y2="37442"/>
                        <a14:foregroundMark x1="20698" y1="36047" x2="20698" y2="36047"/>
                        <a14:foregroundMark x1="21163" y1="36047" x2="21163" y2="36047"/>
                        <a14:foregroundMark x1="22093" y1="34419" x2="22093" y2="34419"/>
                        <a14:foregroundMark x1="22093" y1="34419" x2="22093" y2="34419"/>
                        <a14:foregroundMark x1="22093" y1="34419" x2="22093" y2="34419"/>
                        <a14:foregroundMark x1="19767" y1="35581" x2="19767" y2="35581"/>
                        <a14:foregroundMark x1="19767" y1="35581" x2="19767" y2="35581"/>
                        <a14:foregroundMark x1="25581" y1="34884" x2="25581" y2="34884"/>
                        <a14:foregroundMark x1="24884" y1="33488" x2="24884" y2="33488"/>
                        <a14:foregroundMark x1="24884" y1="33488" x2="24884" y2="33488"/>
                        <a14:foregroundMark x1="29535" y1="33256" x2="29535" y2="33256"/>
                        <a14:foregroundMark x1="29767" y1="33256" x2="29767" y2="33256"/>
                        <a14:foregroundMark x1="34884" y1="34419" x2="34884" y2="34419"/>
                        <a14:foregroundMark x1="34884" y1="34419" x2="34884" y2="34419"/>
                        <a14:foregroundMark x1="31395" y1="33953" x2="31395" y2="33953"/>
                        <a14:foregroundMark x1="31395" y1="33953" x2="31395" y2="33953"/>
                        <a14:foregroundMark x1="34651" y1="34186" x2="34651" y2="34186"/>
                        <a14:foregroundMark x1="34651" y1="34186" x2="34651" y2="34186"/>
                        <a14:foregroundMark x1="32093" y1="33488" x2="32093" y2="33488"/>
                        <a14:foregroundMark x1="32093" y1="33488" x2="32093" y2="33488"/>
                        <a14:foregroundMark x1="61628" y1="32093" x2="61628" y2="32093"/>
                        <a14:foregroundMark x1="61628" y1="32326" x2="61628" y2="32326"/>
                        <a14:foregroundMark x1="61628" y1="32326" x2="61628" y2="32326"/>
                        <a14:foregroundMark x1="60000" y1="33488" x2="60000" y2="33488"/>
                        <a14:foregroundMark x1="60465" y1="32326" x2="60698" y2="32093"/>
                        <a14:foregroundMark x1="60233" y1="28140" x2="60233" y2="28140"/>
                        <a14:foregroundMark x1="60233" y1="28140" x2="60233" y2="28140"/>
                        <a14:foregroundMark x1="61628" y1="23721" x2="61628" y2="23721"/>
                        <a14:foregroundMark x1="61628" y1="23721" x2="61628" y2="23721"/>
                        <a14:foregroundMark x1="61860" y1="22558" x2="61860" y2="22558"/>
                        <a14:foregroundMark x1="61860" y1="22558" x2="61860" y2="22558"/>
                        <a14:foregroundMark x1="61860" y1="22558" x2="61860" y2="22558"/>
                        <a14:foregroundMark x1="61860" y1="22558" x2="61860" y2="22558"/>
                        <a14:foregroundMark x1="61163" y1="22558" x2="61163" y2="22558"/>
                        <a14:foregroundMark x1="60930" y1="22558" x2="60930" y2="22558"/>
                        <a14:foregroundMark x1="60930" y1="22558" x2="60930" y2="22558"/>
                        <a14:foregroundMark x1="60930" y1="23023" x2="59535" y2="30465"/>
                        <a14:foregroundMark x1="61395" y1="21860" x2="73488" y2="17907"/>
                        <a14:foregroundMark x1="73488" y1="17907" x2="73488" y2="17907"/>
                        <a14:foregroundMark x1="72558" y1="17209" x2="65116" y2="19302"/>
                        <a14:foregroundMark x1="73488" y1="17907" x2="84651" y2="27209"/>
                        <a14:foregroundMark x1="84651" y1="27209" x2="85116" y2="30698"/>
                        <a14:foregroundMark x1="85116" y1="28605" x2="81163" y2="21628"/>
                        <a14:foregroundMark x1="85116" y1="25349" x2="73953" y2="18140"/>
                        <a14:foregroundMark x1="73953" y1="18140" x2="73023" y2="17907"/>
                        <a14:foregroundMark x1="73023" y1="32791" x2="72093" y2="33023"/>
                        <a14:foregroundMark x1="71860" y1="33023" x2="71860" y2="33023"/>
                        <a14:foregroundMark x1="75581" y1="18140" x2="83953" y2="23721"/>
                        <a14:foregroundMark x1="80698" y1="20698" x2="77442" y2="17674"/>
                        <a14:foregroundMark x1="28837" y1="31860" x2="37674" y2="35116"/>
                        <a14:foregroundMark x1="52093" y1="67442" x2="52093" y2="67442"/>
                        <a14:foregroundMark x1="53983" y1="72326" x2="55116" y2="75116"/>
                        <a14:foregroundMark x1="53605" y1="71395" x2="53983" y2="72326"/>
                        <a14:foregroundMark x1="53230" y1="70473" x2="53605" y2="71395"/>
                        <a14:foregroundMark x1="52944" y1="69767" x2="53005" y2="69918"/>
                        <a14:foregroundMark x1="52093" y1="67674" x2="52944" y2="69767"/>
                        <a14:foregroundMark x1="59774" y1="74651" x2="60465" y2="76279"/>
                        <a14:foregroundMark x1="58984" y1="72791" x2="59774" y2="74651"/>
                        <a14:foregroundMark x1="58885" y1="72558" x2="58984" y2="72791"/>
                        <a14:foregroundMark x1="58786" y1="72326" x2="58885" y2="72558"/>
                        <a14:foregroundMark x1="58390" y1="71395" x2="58786" y2="72326"/>
                        <a14:foregroundMark x1="57698" y1="69767" x2="58390" y2="71395"/>
                        <a14:foregroundMark x1="56512" y1="66977" x2="57698" y2="69767"/>
                        <a14:foregroundMark x1="65275" y1="73488" x2="65581" y2="73953"/>
                        <a14:foregroundMark x1="64817" y1="72791" x2="65275" y2="73488"/>
                        <a14:foregroundMark x1="64664" y1="72558" x2="64817" y2="72791"/>
                        <a14:foregroundMark x1="63899" y1="71395" x2="64664" y2="72558"/>
                        <a14:foregroundMark x1="61917" y1="68383" x2="63899" y2="71395"/>
                        <a14:foregroundMark x1="63953" y1="62326" x2="64419" y2="62791"/>
                        <a14:foregroundMark x1="65116" y1="64884" x2="65349" y2="65581"/>
                        <a14:foregroundMark x1="66512" y1="67674" x2="66744" y2="67907"/>
                        <a14:foregroundMark x1="65349" y1="66279" x2="65349" y2="66279"/>
                        <a14:foregroundMark x1="65349" y1="64884" x2="65349" y2="64884"/>
                        <a14:foregroundMark x1="64884" y1="64419" x2="68372" y2="72791"/>
                        <a14:backgroundMark x1="15581" y1="73256" x2="15581" y2="73256"/>
                        <a14:backgroundMark x1="15581" y1="73256" x2="15581" y2="73256"/>
                        <a14:backgroundMark x1="36047" y1="71395" x2="36047" y2="71395"/>
                        <a14:backgroundMark x1="36047" y1="71395" x2="36047" y2="71395"/>
                        <a14:backgroundMark x1="43721" y1="71860" x2="43721" y2="71860"/>
                        <a14:backgroundMark x1="43953" y1="71860" x2="43953" y2="71860"/>
                        <a14:backgroundMark x1="68140" y1="58372" x2="80465" y2="60465"/>
                        <a14:backgroundMark x1="80465" y1="60465" x2="79535" y2="61628"/>
                        <a14:backgroundMark x1="61448" y1="65124" x2="61628" y2="65349"/>
                        <a14:backgroundMark x1="60698" y1="64186" x2="61040" y2="64613"/>
                        <a14:backgroundMark x1="61375" y1="65181" x2="61590" y2="65719"/>
                        <a14:backgroundMark x1="53721" y1="68372" x2="54419" y2="67907"/>
                        <a14:backgroundMark x1="55581" y1="69767" x2="55581" y2="69767"/>
                        <a14:backgroundMark x1="55581" y1="71395" x2="55581" y2="71395"/>
                        <a14:backgroundMark x1="56512" y1="72326" x2="56512" y2="72326"/>
                        <a14:backgroundMark x1="57674" y1="66279" x2="57674" y2="66279"/>
                        <a14:backgroundMark x1="61628" y1="74651" x2="61628" y2="74651"/>
                        <a14:backgroundMark x1="61860" y1="72791" x2="61860" y2="72791"/>
                        <a14:backgroundMark x1="61163" y1="72558" x2="61163" y2="72558"/>
                        <a14:backgroundMark x1="60930" y1="71395" x2="60930" y2="71395"/>
                        <a14:backgroundMark x1="67209" y1="74186" x2="63953" y2="67209"/>
                        <a14:backgroundMark x1="68140" y1="73488" x2="68140" y2="73488"/>
                      </a14:backgroundRemoval>
                    </a14:imgEffect>
                  </a14:imgLayer>
                </a14:imgProps>
              </a:ext>
              <a:ext uri="{28A0092B-C50C-407E-A947-70E740481C1C}">
                <a14:useLocalDpi xmlns:a14="http://schemas.microsoft.com/office/drawing/2010/main" val="0"/>
              </a:ext>
            </a:extLst>
          </a:blip>
          <a:srcRect/>
          <a:stretch>
            <a:fillRect/>
          </a:stretch>
        </p:blipFill>
        <p:spPr bwMode="auto">
          <a:xfrm>
            <a:off x="7818939" y="1091565"/>
            <a:ext cx="4095750" cy="40957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B25C496-B17C-440F-8468-055B970EFF43}"/>
              </a:ext>
            </a:extLst>
          </p:cNvPr>
          <p:cNvSpPr txBox="1"/>
          <p:nvPr/>
        </p:nvSpPr>
        <p:spPr>
          <a:xfrm>
            <a:off x="379481" y="2553979"/>
            <a:ext cx="349632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Ultrasonic Sensor</a:t>
            </a:r>
          </a:p>
        </p:txBody>
      </p:sp>
      <p:pic>
        <p:nvPicPr>
          <p:cNvPr id="13" name="Picture 2" descr="Digital Servo, Black Metal Servo Motor Gear Alloy Sail Winch Anolog Servos  for RC Model Ship Rope Machine">
            <a:extLst>
              <a:ext uri="{FF2B5EF4-FFF2-40B4-BE49-F238E27FC236}">
                <a16:creationId xmlns:a16="http://schemas.microsoft.com/office/drawing/2014/main" id="{610CC341-C5A8-4F5B-9373-21FFE0985B5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backgroundMark x1="69582" y1="77139" x2="68894" y2="77139"/>
                        <a14:backgroundMark x1="68770" y1="75890" x2="68770" y2="75890"/>
                        <a14:backgroundMark x1="75453" y1="75141" x2="75453" y2="75141"/>
                        <a14:backgroundMark x1="75890" y1="75453" x2="75890" y2="75453"/>
                        <a14:backgroundMark x1="76202" y1="75453" x2="76202" y2="75453"/>
                        <a14:backgroundMark x1="76202" y1="75328" x2="76452" y2="74016"/>
                        <a14:backgroundMark x1="77639" y1="72767" x2="78888" y2="72080"/>
                        <a14:backgroundMark x1="72580" y1="76452" x2="73017" y2="75765"/>
                        <a14:backgroundMark x1="72642" y1="77889" x2="72642" y2="75016"/>
                        <a14:backgroundMark x1="81636" y1="59650" x2="80137" y2="56027"/>
                      </a14:backgroundRemoval>
                    </a14:imgEffect>
                  </a14:imgLayer>
                </a14:imgProps>
              </a:ext>
              <a:ext uri="{28A0092B-C50C-407E-A947-70E740481C1C}">
                <a14:useLocalDpi xmlns:a14="http://schemas.microsoft.com/office/drawing/2010/main" val="0"/>
              </a:ext>
            </a:extLst>
          </a:blip>
          <a:srcRect/>
          <a:stretch>
            <a:fillRect/>
          </a:stretch>
        </p:blipFill>
        <p:spPr bwMode="auto">
          <a:xfrm>
            <a:off x="12122166" y="1197690"/>
            <a:ext cx="4462619" cy="4462619"/>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F3DD7A00-C57D-4F9B-9353-39B5266A7F36}"/>
              </a:ext>
            </a:extLst>
          </p:cNvPr>
          <p:cNvSpPr>
            <a:spLocks noGrp="1"/>
          </p:cNvSpPr>
          <p:nvPr>
            <p:ph type="dt" sz="half" idx="10"/>
          </p:nvPr>
        </p:nvSpPr>
        <p:spPr/>
        <p:txBody>
          <a:bodyPr/>
          <a:lstStyle/>
          <a:p>
            <a:fld id="{E23208F0-4B61-428B-B64F-E03C8E4834AB}" type="datetime1">
              <a:rPr lang="en-US" smtClean="0"/>
              <a:t>10/12/2024</a:t>
            </a:fld>
            <a:endParaRPr lang="en-US"/>
          </a:p>
        </p:txBody>
      </p:sp>
      <p:sp>
        <p:nvSpPr>
          <p:cNvPr id="4" name="Slide Number Placeholder 3">
            <a:extLst>
              <a:ext uri="{FF2B5EF4-FFF2-40B4-BE49-F238E27FC236}">
                <a16:creationId xmlns:a16="http://schemas.microsoft.com/office/drawing/2014/main" id="{F02C6458-7DB2-4577-BE70-E469F9138928}"/>
              </a:ext>
            </a:extLst>
          </p:cNvPr>
          <p:cNvSpPr>
            <a:spLocks noGrp="1"/>
          </p:cNvSpPr>
          <p:nvPr>
            <p:ph type="sldNum" sz="quarter" idx="12"/>
          </p:nvPr>
        </p:nvSpPr>
        <p:spPr/>
        <p:txBody>
          <a:bodyPr/>
          <a:lstStyle/>
          <a:p>
            <a:fld id="{1B8B922A-F885-463B-AE47-682202411510}" type="slidenum">
              <a:rPr lang="en-US" smtClean="0"/>
              <a:t>53</a:t>
            </a:fld>
            <a:endParaRPr lang="en-US"/>
          </a:p>
        </p:txBody>
      </p:sp>
    </p:spTree>
    <p:extLst>
      <p:ext uri="{BB962C8B-B14F-4D97-AF65-F5344CB8AC3E}">
        <p14:creationId xmlns:p14="http://schemas.microsoft.com/office/powerpoint/2010/main" val="3306677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8" name="TextBox 7">
            <a:extLst>
              <a:ext uri="{FF2B5EF4-FFF2-40B4-BE49-F238E27FC236}">
                <a16:creationId xmlns:a16="http://schemas.microsoft.com/office/drawing/2014/main" id="{AE13D881-5EFC-4991-9D2E-5AC06DCE7743}"/>
              </a:ext>
            </a:extLst>
          </p:cNvPr>
          <p:cNvSpPr txBox="1"/>
          <p:nvPr/>
        </p:nvSpPr>
        <p:spPr>
          <a:xfrm>
            <a:off x="2042160" y="1996440"/>
            <a:ext cx="8442960" cy="369332"/>
          </a:xfrm>
          <a:prstGeom prst="rect">
            <a:avLst/>
          </a:prstGeom>
          <a:noFill/>
        </p:spPr>
        <p:txBody>
          <a:bodyPr wrap="square" rtlCol="0">
            <a:spAutoFit/>
          </a:bodyPr>
          <a:lstStyle/>
          <a:p>
            <a:endParaRPr lang="en-US" dirty="0">
              <a:solidFill>
                <a:schemeClr val="bg1"/>
              </a:solidFill>
            </a:endParaRPr>
          </a:p>
        </p:txBody>
      </p:sp>
      <p:sp>
        <p:nvSpPr>
          <p:cNvPr id="7" name="TextBox 6">
            <a:extLst>
              <a:ext uri="{FF2B5EF4-FFF2-40B4-BE49-F238E27FC236}">
                <a16:creationId xmlns:a16="http://schemas.microsoft.com/office/drawing/2014/main" id="{E47A72CE-EF4F-41F6-8DA2-AB4D5BBF9F96}"/>
              </a:ext>
            </a:extLst>
          </p:cNvPr>
          <p:cNvSpPr txBox="1"/>
          <p:nvPr/>
        </p:nvSpPr>
        <p:spPr>
          <a:xfrm>
            <a:off x="-918903" y="119390"/>
            <a:ext cx="6308202" cy="523220"/>
          </a:xfrm>
          <a:prstGeom prst="rect">
            <a:avLst/>
          </a:prstGeom>
          <a:noFill/>
        </p:spPr>
        <p:txBody>
          <a:bodyPr wrap="square" rtlCol="0">
            <a:spAutoFit/>
          </a:bodyPr>
          <a:lstStyle/>
          <a:p>
            <a:pPr algn="ctr"/>
            <a:r>
              <a:rPr lang="en-US" sz="2800" dirty="0">
                <a:solidFill>
                  <a:srgbClr val="EBF4F6"/>
                </a:solidFill>
                <a:latin typeface="Amasis MT Pro Black" panose="02040A04050005020304" pitchFamily="18" charset="0"/>
                <a:cs typeface="Aharoni" panose="02010803020104030203" pitchFamily="2" charset="-79"/>
              </a:rPr>
              <a:t>Project Requirements </a:t>
            </a:r>
          </a:p>
        </p:txBody>
      </p:sp>
      <p:sp>
        <p:nvSpPr>
          <p:cNvPr id="5" name="TextBox 4">
            <a:extLst>
              <a:ext uri="{FF2B5EF4-FFF2-40B4-BE49-F238E27FC236}">
                <a16:creationId xmlns:a16="http://schemas.microsoft.com/office/drawing/2014/main" id="{9383419B-B6F4-4AF4-B49F-D4CC06E72AB1}"/>
              </a:ext>
            </a:extLst>
          </p:cNvPr>
          <p:cNvSpPr txBox="1"/>
          <p:nvPr/>
        </p:nvSpPr>
        <p:spPr>
          <a:xfrm>
            <a:off x="405114" y="1435261"/>
            <a:ext cx="8681012"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ESP32 w-room</a:t>
            </a:r>
          </a:p>
          <a:p>
            <a:pPr marL="457200" indent="-457200">
              <a:buFont typeface="Arial" panose="020B0604020202020204" pitchFamily="34" charset="0"/>
              <a:buChar char="•"/>
            </a:pPr>
            <a:endParaRPr lang="en-US" sz="2800" dirty="0">
              <a:solidFill>
                <a:schemeClr val="bg1"/>
              </a:solidFill>
            </a:endParaRPr>
          </a:p>
        </p:txBody>
      </p:sp>
      <p:sp>
        <p:nvSpPr>
          <p:cNvPr id="10" name="TextBox 9">
            <a:extLst>
              <a:ext uri="{FF2B5EF4-FFF2-40B4-BE49-F238E27FC236}">
                <a16:creationId xmlns:a16="http://schemas.microsoft.com/office/drawing/2014/main" id="{4BB0811C-8E46-4F7F-90DB-F581055CC004}"/>
              </a:ext>
            </a:extLst>
          </p:cNvPr>
          <p:cNvSpPr txBox="1"/>
          <p:nvPr/>
        </p:nvSpPr>
        <p:spPr>
          <a:xfrm>
            <a:off x="405114" y="1994620"/>
            <a:ext cx="302388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9V water pump</a:t>
            </a:r>
          </a:p>
        </p:txBody>
      </p:sp>
      <p:sp>
        <p:nvSpPr>
          <p:cNvPr id="12" name="TextBox 11">
            <a:extLst>
              <a:ext uri="{FF2B5EF4-FFF2-40B4-BE49-F238E27FC236}">
                <a16:creationId xmlns:a16="http://schemas.microsoft.com/office/drawing/2014/main" id="{6B25C496-B17C-440F-8468-055B970EFF43}"/>
              </a:ext>
            </a:extLst>
          </p:cNvPr>
          <p:cNvSpPr txBox="1"/>
          <p:nvPr/>
        </p:nvSpPr>
        <p:spPr>
          <a:xfrm>
            <a:off x="379481" y="2553979"/>
            <a:ext cx="349632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Ultrasonic Sensor</a:t>
            </a:r>
          </a:p>
        </p:txBody>
      </p:sp>
      <p:pic>
        <p:nvPicPr>
          <p:cNvPr id="13" name="Picture 2" descr="Digital Servo, Black Metal Servo Motor Gear Alloy Sail Winch Anolog Servos  for RC Model Ship Rope Machine">
            <a:extLst>
              <a:ext uri="{FF2B5EF4-FFF2-40B4-BE49-F238E27FC236}">
                <a16:creationId xmlns:a16="http://schemas.microsoft.com/office/drawing/2014/main" id="{610CC341-C5A8-4F5B-9373-21FFE0985B5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69582" y1="77139" x2="68894" y2="77139"/>
                        <a14:backgroundMark x1="68770" y1="75890" x2="68770" y2="75890"/>
                        <a14:backgroundMark x1="75453" y1="75141" x2="75453" y2="75141"/>
                        <a14:backgroundMark x1="75890" y1="75453" x2="75890" y2="75453"/>
                        <a14:backgroundMark x1="76202" y1="75453" x2="76202" y2="75453"/>
                        <a14:backgroundMark x1="76202" y1="75328" x2="76452" y2="74016"/>
                        <a14:backgroundMark x1="77639" y1="72767" x2="78888" y2="72080"/>
                        <a14:backgroundMark x1="72580" y1="76452" x2="73017" y2="75765"/>
                        <a14:backgroundMark x1="72642" y1="77889" x2="72642" y2="75016"/>
                        <a14:backgroundMark x1="81636" y1="59650" x2="80137" y2="56027"/>
                      </a14:backgroundRemoval>
                    </a14:imgEffect>
                  </a14:imgLayer>
                </a14:imgProps>
              </a:ext>
              <a:ext uri="{28A0092B-C50C-407E-A947-70E740481C1C}">
                <a14:useLocalDpi xmlns:a14="http://schemas.microsoft.com/office/drawing/2010/main" val="0"/>
              </a:ext>
            </a:extLst>
          </a:blip>
          <a:srcRect/>
          <a:stretch>
            <a:fillRect/>
          </a:stretch>
        </p:blipFill>
        <p:spPr bwMode="auto">
          <a:xfrm>
            <a:off x="7729381" y="1197690"/>
            <a:ext cx="4462619" cy="44626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White LED, Pack of 10, 5mm Each - Arbor Scientific">
            <a:extLst>
              <a:ext uri="{FF2B5EF4-FFF2-40B4-BE49-F238E27FC236}">
                <a16:creationId xmlns:a16="http://schemas.microsoft.com/office/drawing/2014/main" id="{E54D10B4-045F-4DF6-8691-D6A467764AB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900" b="90000" l="10000" r="90000">
                        <a14:foregroundMark x1="49533" y1="11300" x2="49533" y2="11300"/>
                        <a14:foregroundMark x1="50267" y1="9100" x2="50267" y2="9100"/>
                        <a14:foregroundMark x1="50867" y1="9100" x2="50867" y2="9100"/>
                        <a14:foregroundMark x1="47200" y1="9100" x2="47200" y2="9100"/>
                        <a14:foregroundMark x1="47200" y1="8900" x2="47200" y2="8900"/>
                        <a14:foregroundMark x1="47200" y1="8400" x2="47200" y2="8400"/>
                        <a14:foregroundMark x1="47467" y1="8200" x2="47467" y2="8200"/>
                        <a14:foregroundMark x1="47200" y1="7200" x2="47000" y2="7900"/>
                        <a14:foregroundMark x1="47733" y1="7100" x2="46467" y2="9000"/>
                        <a14:foregroundMark x1="46467" y1="9000" x2="47600" y2="6900"/>
                        <a14:foregroundMark x1="46333" y1="9600" x2="48000" y2="7000"/>
                        <a14:foregroundMark x1="46800" y1="8700" x2="47400" y2="6900"/>
                      </a14:backgroundRemoval>
                    </a14:imgEffect>
                  </a14:imgLayer>
                </a14:imgProps>
              </a:ext>
              <a:ext uri="{28A0092B-C50C-407E-A947-70E740481C1C}">
                <a14:useLocalDpi xmlns:a14="http://schemas.microsoft.com/office/drawing/2010/main" val="0"/>
              </a:ext>
            </a:extLst>
          </a:blip>
          <a:srcRect/>
          <a:stretch>
            <a:fillRect/>
          </a:stretch>
        </p:blipFill>
        <p:spPr bwMode="auto">
          <a:xfrm rot="19240680">
            <a:off x="10537856" y="1224381"/>
            <a:ext cx="7601673" cy="497919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5E7D45B-B81D-4179-9D7F-5D9401218FEC}"/>
              </a:ext>
            </a:extLst>
          </p:cNvPr>
          <p:cNvSpPr txBox="1"/>
          <p:nvPr/>
        </p:nvSpPr>
        <p:spPr>
          <a:xfrm>
            <a:off x="334702" y="3113338"/>
            <a:ext cx="349632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Servo Motor </a:t>
            </a:r>
          </a:p>
        </p:txBody>
      </p:sp>
      <p:sp>
        <p:nvSpPr>
          <p:cNvPr id="3" name="Date Placeholder 2">
            <a:extLst>
              <a:ext uri="{FF2B5EF4-FFF2-40B4-BE49-F238E27FC236}">
                <a16:creationId xmlns:a16="http://schemas.microsoft.com/office/drawing/2014/main" id="{CCC34AB8-28CA-4F9A-A6C2-D0978FD0F217}"/>
              </a:ext>
            </a:extLst>
          </p:cNvPr>
          <p:cNvSpPr>
            <a:spLocks noGrp="1"/>
          </p:cNvSpPr>
          <p:nvPr>
            <p:ph type="dt" sz="half" idx="10"/>
          </p:nvPr>
        </p:nvSpPr>
        <p:spPr/>
        <p:txBody>
          <a:bodyPr/>
          <a:lstStyle/>
          <a:p>
            <a:fld id="{54CA48F4-D50F-4897-AFDC-2255DC377EF5}" type="datetime1">
              <a:rPr lang="en-US" smtClean="0"/>
              <a:t>10/12/2024</a:t>
            </a:fld>
            <a:endParaRPr lang="en-US"/>
          </a:p>
        </p:txBody>
      </p:sp>
      <p:sp>
        <p:nvSpPr>
          <p:cNvPr id="4" name="Slide Number Placeholder 3">
            <a:extLst>
              <a:ext uri="{FF2B5EF4-FFF2-40B4-BE49-F238E27FC236}">
                <a16:creationId xmlns:a16="http://schemas.microsoft.com/office/drawing/2014/main" id="{604EE4C9-1F5A-4D8E-93AA-0109ACB58548}"/>
              </a:ext>
            </a:extLst>
          </p:cNvPr>
          <p:cNvSpPr>
            <a:spLocks noGrp="1"/>
          </p:cNvSpPr>
          <p:nvPr>
            <p:ph type="sldNum" sz="quarter" idx="12"/>
          </p:nvPr>
        </p:nvSpPr>
        <p:spPr/>
        <p:txBody>
          <a:bodyPr/>
          <a:lstStyle/>
          <a:p>
            <a:fld id="{1B8B922A-F885-463B-AE47-682202411510}" type="slidenum">
              <a:rPr lang="en-US" smtClean="0"/>
              <a:t>54</a:t>
            </a:fld>
            <a:endParaRPr lang="en-US"/>
          </a:p>
        </p:txBody>
      </p:sp>
    </p:spTree>
    <p:extLst>
      <p:ext uri="{BB962C8B-B14F-4D97-AF65-F5344CB8AC3E}">
        <p14:creationId xmlns:p14="http://schemas.microsoft.com/office/powerpoint/2010/main" val="3552108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8" name="TextBox 7">
            <a:extLst>
              <a:ext uri="{FF2B5EF4-FFF2-40B4-BE49-F238E27FC236}">
                <a16:creationId xmlns:a16="http://schemas.microsoft.com/office/drawing/2014/main" id="{AE13D881-5EFC-4991-9D2E-5AC06DCE7743}"/>
              </a:ext>
            </a:extLst>
          </p:cNvPr>
          <p:cNvSpPr txBox="1"/>
          <p:nvPr/>
        </p:nvSpPr>
        <p:spPr>
          <a:xfrm>
            <a:off x="2042160" y="1996440"/>
            <a:ext cx="8442960" cy="369332"/>
          </a:xfrm>
          <a:prstGeom prst="rect">
            <a:avLst/>
          </a:prstGeom>
          <a:noFill/>
        </p:spPr>
        <p:txBody>
          <a:bodyPr wrap="square" rtlCol="0">
            <a:spAutoFit/>
          </a:bodyPr>
          <a:lstStyle/>
          <a:p>
            <a:endParaRPr lang="en-US" dirty="0">
              <a:solidFill>
                <a:schemeClr val="bg1"/>
              </a:solidFill>
            </a:endParaRPr>
          </a:p>
        </p:txBody>
      </p:sp>
      <p:sp>
        <p:nvSpPr>
          <p:cNvPr id="7" name="TextBox 6">
            <a:extLst>
              <a:ext uri="{FF2B5EF4-FFF2-40B4-BE49-F238E27FC236}">
                <a16:creationId xmlns:a16="http://schemas.microsoft.com/office/drawing/2014/main" id="{E47A72CE-EF4F-41F6-8DA2-AB4D5BBF9F96}"/>
              </a:ext>
            </a:extLst>
          </p:cNvPr>
          <p:cNvSpPr txBox="1"/>
          <p:nvPr/>
        </p:nvSpPr>
        <p:spPr>
          <a:xfrm>
            <a:off x="-918903" y="119390"/>
            <a:ext cx="6308202" cy="523220"/>
          </a:xfrm>
          <a:prstGeom prst="rect">
            <a:avLst/>
          </a:prstGeom>
          <a:noFill/>
        </p:spPr>
        <p:txBody>
          <a:bodyPr wrap="square" rtlCol="0">
            <a:spAutoFit/>
          </a:bodyPr>
          <a:lstStyle/>
          <a:p>
            <a:pPr algn="ctr"/>
            <a:r>
              <a:rPr lang="en-US" sz="2800" dirty="0">
                <a:solidFill>
                  <a:srgbClr val="EBF4F6"/>
                </a:solidFill>
                <a:latin typeface="Amasis MT Pro Black" panose="02040A04050005020304" pitchFamily="18" charset="0"/>
                <a:cs typeface="Aharoni" panose="02010803020104030203" pitchFamily="2" charset="-79"/>
              </a:rPr>
              <a:t>Project Requirements </a:t>
            </a:r>
          </a:p>
        </p:txBody>
      </p:sp>
      <p:sp>
        <p:nvSpPr>
          <p:cNvPr id="5" name="TextBox 4">
            <a:extLst>
              <a:ext uri="{FF2B5EF4-FFF2-40B4-BE49-F238E27FC236}">
                <a16:creationId xmlns:a16="http://schemas.microsoft.com/office/drawing/2014/main" id="{9383419B-B6F4-4AF4-B49F-D4CC06E72AB1}"/>
              </a:ext>
            </a:extLst>
          </p:cNvPr>
          <p:cNvSpPr txBox="1"/>
          <p:nvPr/>
        </p:nvSpPr>
        <p:spPr>
          <a:xfrm>
            <a:off x="405114" y="1435261"/>
            <a:ext cx="8681012"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ESP32 w-room</a:t>
            </a:r>
          </a:p>
          <a:p>
            <a:pPr marL="457200" indent="-457200">
              <a:buFont typeface="Arial" panose="020B0604020202020204" pitchFamily="34" charset="0"/>
              <a:buChar char="•"/>
            </a:pPr>
            <a:endParaRPr lang="en-US" sz="2800" dirty="0">
              <a:solidFill>
                <a:schemeClr val="bg1"/>
              </a:solidFill>
            </a:endParaRPr>
          </a:p>
        </p:txBody>
      </p:sp>
      <p:sp>
        <p:nvSpPr>
          <p:cNvPr id="10" name="TextBox 9">
            <a:extLst>
              <a:ext uri="{FF2B5EF4-FFF2-40B4-BE49-F238E27FC236}">
                <a16:creationId xmlns:a16="http://schemas.microsoft.com/office/drawing/2014/main" id="{4BB0811C-8E46-4F7F-90DB-F581055CC004}"/>
              </a:ext>
            </a:extLst>
          </p:cNvPr>
          <p:cNvSpPr txBox="1"/>
          <p:nvPr/>
        </p:nvSpPr>
        <p:spPr>
          <a:xfrm>
            <a:off x="405114" y="1994620"/>
            <a:ext cx="302388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9V water pump</a:t>
            </a:r>
          </a:p>
        </p:txBody>
      </p:sp>
      <p:sp>
        <p:nvSpPr>
          <p:cNvPr id="12" name="TextBox 11">
            <a:extLst>
              <a:ext uri="{FF2B5EF4-FFF2-40B4-BE49-F238E27FC236}">
                <a16:creationId xmlns:a16="http://schemas.microsoft.com/office/drawing/2014/main" id="{6B25C496-B17C-440F-8468-055B970EFF43}"/>
              </a:ext>
            </a:extLst>
          </p:cNvPr>
          <p:cNvSpPr txBox="1"/>
          <p:nvPr/>
        </p:nvSpPr>
        <p:spPr>
          <a:xfrm>
            <a:off x="379481" y="2553979"/>
            <a:ext cx="349632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Ultrasonic Sensor</a:t>
            </a:r>
          </a:p>
        </p:txBody>
      </p:sp>
      <p:pic>
        <p:nvPicPr>
          <p:cNvPr id="14" name="Picture 2" descr="White LED, Pack of 10, 5mm Each - Arbor Scientific">
            <a:extLst>
              <a:ext uri="{FF2B5EF4-FFF2-40B4-BE49-F238E27FC236}">
                <a16:creationId xmlns:a16="http://schemas.microsoft.com/office/drawing/2014/main" id="{E54D10B4-045F-4DF6-8691-D6A467764AB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900" b="90000" l="10000" r="90000">
                        <a14:foregroundMark x1="49533" y1="11300" x2="49533" y2="11300"/>
                        <a14:foregroundMark x1="50267" y1="9100" x2="50267" y2="9100"/>
                        <a14:foregroundMark x1="50867" y1="9100" x2="50867" y2="9100"/>
                        <a14:foregroundMark x1="47200" y1="9100" x2="47200" y2="9100"/>
                        <a14:foregroundMark x1="47200" y1="8900" x2="47200" y2="8900"/>
                        <a14:foregroundMark x1="47200" y1="8400" x2="47200" y2="8400"/>
                        <a14:foregroundMark x1="47467" y1="8200" x2="47467" y2="8200"/>
                        <a14:foregroundMark x1="47200" y1="7200" x2="47000" y2="7900"/>
                        <a14:foregroundMark x1="47733" y1="7100" x2="46467" y2="9000"/>
                        <a14:foregroundMark x1="46467" y1="9000" x2="47600" y2="6900"/>
                        <a14:foregroundMark x1="46333" y1="9600" x2="48000" y2="7000"/>
                        <a14:foregroundMark x1="46800" y1="8700" x2="47400" y2="6900"/>
                      </a14:backgroundRemoval>
                    </a14:imgEffect>
                  </a14:imgLayer>
                </a14:imgProps>
              </a:ext>
              <a:ext uri="{28A0092B-C50C-407E-A947-70E740481C1C}">
                <a14:useLocalDpi xmlns:a14="http://schemas.microsoft.com/office/drawing/2010/main" val="0"/>
              </a:ext>
            </a:extLst>
          </a:blip>
          <a:srcRect/>
          <a:stretch>
            <a:fillRect/>
          </a:stretch>
        </p:blipFill>
        <p:spPr bwMode="auto">
          <a:xfrm rot="19240680">
            <a:off x="5922281" y="885351"/>
            <a:ext cx="7601673" cy="497919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5E7D45B-B81D-4179-9D7F-5D9401218FEC}"/>
              </a:ext>
            </a:extLst>
          </p:cNvPr>
          <p:cNvSpPr txBox="1"/>
          <p:nvPr/>
        </p:nvSpPr>
        <p:spPr>
          <a:xfrm>
            <a:off x="334702" y="3113338"/>
            <a:ext cx="349632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Servo Motor </a:t>
            </a:r>
          </a:p>
        </p:txBody>
      </p:sp>
      <p:sp>
        <p:nvSpPr>
          <p:cNvPr id="11" name="TextBox 10">
            <a:extLst>
              <a:ext uri="{FF2B5EF4-FFF2-40B4-BE49-F238E27FC236}">
                <a16:creationId xmlns:a16="http://schemas.microsoft.com/office/drawing/2014/main" id="{A0FF6B9B-7691-4B0B-8550-E232A3140E80}"/>
              </a:ext>
            </a:extLst>
          </p:cNvPr>
          <p:cNvSpPr txBox="1"/>
          <p:nvPr/>
        </p:nvSpPr>
        <p:spPr>
          <a:xfrm>
            <a:off x="405114" y="3636558"/>
            <a:ext cx="349632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LEDs</a:t>
            </a:r>
          </a:p>
        </p:txBody>
      </p:sp>
      <p:pic>
        <p:nvPicPr>
          <p:cNvPr id="30722" name="Picture 2" descr="2 Channel 5V Relay Module MOD31 ,R12 - Faranux Electronics">
            <a:extLst>
              <a:ext uri="{FF2B5EF4-FFF2-40B4-BE49-F238E27FC236}">
                <a16:creationId xmlns:a16="http://schemas.microsoft.com/office/drawing/2014/main" id="{0720F7D1-72A7-4234-B07A-F8A7EC813AE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834" b="89820" l="5748" r="93560">
                        <a14:foregroundMark x1="85319" y1="61357" x2="85319" y2="61357"/>
                        <a14:foregroundMark x1="84211" y1="54917" x2="84211" y2="54917"/>
                        <a14:foregroundMark x1="83310" y1="54017" x2="83310" y2="54017"/>
                        <a14:foregroundMark x1="83310" y1="54017" x2="83310" y2="54017"/>
                        <a14:foregroundMark x1="82687" y1="53532" x2="79986" y2="54917"/>
                        <a14:foregroundMark x1="76247" y1="59557" x2="76247" y2="59557"/>
                        <a14:foregroundMark x1="76454" y1="59972" x2="76454" y2="59972"/>
                        <a14:foregroundMark x1="76247" y1="60457" x2="76247" y2="60457"/>
                        <a14:foregroundMark x1="75554" y1="60873" x2="73753" y2="63989"/>
                        <a14:foregroundMark x1="73546" y1="64197" x2="81856" y2="61080"/>
                        <a14:foregroundMark x1="81856" y1="61080" x2="68698" y2="66205"/>
                        <a14:foregroundMark x1="72230" y1="69321" x2="84211" y2="65582"/>
                        <a14:foregroundMark x1="84211" y1="65582" x2="83587" y2="55748"/>
                        <a14:foregroundMark x1="83587" y1="55748" x2="82133" y2="64751"/>
                        <a14:foregroundMark x1="82133" y1="64751" x2="89404" y2="62604"/>
                        <a14:foregroundMark x1="89404" y1="62604" x2="89889" y2="53116"/>
                        <a14:foregroundMark x1="89889" y1="53116" x2="91136" y2="51801"/>
                        <a14:foregroundMark x1="90028" y1="58657" x2="84418" y2="56025"/>
                        <a14:foregroundMark x1="86427" y1="59557" x2="87812" y2="57548"/>
                        <a14:foregroundMark x1="81787" y1="49792" x2="77770" y2="55125"/>
                        <a14:foregroundMark x1="86634" y1="53324" x2="83310" y2="52909"/>
                        <a14:foregroundMark x1="66205" y1="24238" x2="65997" y2="25762"/>
                        <a14:foregroundMark x1="64681" y1="25970" x2="64889" y2="26662"/>
                        <a14:foregroundMark x1="64889" y1="24030" x2="58657" y2="18698"/>
                        <a14:foregroundMark x1="9972" y1="53809" x2="12119" y2="45983"/>
                        <a14:foregroundMark x1="12119" y1="45983" x2="8864" y2="52147"/>
                        <a14:foregroundMark x1="8864" y1="52147" x2="9141" y2="53116"/>
                        <a14:foregroundMark x1="5748" y1="42244" x2="10665" y2="40235"/>
                        <a14:foregroundMark x1="68698" y1="72922" x2="79986" y2="65789"/>
                        <a14:foregroundMark x1="61981" y1="73753" x2="70014" y2="70222"/>
                        <a14:foregroundMark x1="72438" y1="70429" x2="89612" y2="62327"/>
                        <a14:foregroundMark x1="89612" y1="62327" x2="93560" y2="56163"/>
                        <a14:foregroundMark x1="93560" y1="56163" x2="93560" y2="55748"/>
                      </a14:backgroundRemoval>
                    </a14:imgEffect>
                  </a14:imgLayer>
                </a14:imgProps>
              </a:ext>
              <a:ext uri="{28A0092B-C50C-407E-A947-70E740481C1C}">
                <a14:useLocalDpi xmlns:a14="http://schemas.microsoft.com/office/drawing/2010/main" val="0"/>
              </a:ext>
            </a:extLst>
          </a:blip>
          <a:srcRect/>
          <a:stretch>
            <a:fillRect/>
          </a:stretch>
        </p:blipFill>
        <p:spPr bwMode="auto">
          <a:xfrm>
            <a:off x="13389685" y="642610"/>
            <a:ext cx="5255099" cy="5255099"/>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8B20D6C3-824E-4A3C-9ADC-D700DC1F5531}"/>
              </a:ext>
            </a:extLst>
          </p:cNvPr>
          <p:cNvSpPr>
            <a:spLocks noGrp="1"/>
          </p:cNvSpPr>
          <p:nvPr>
            <p:ph type="dt" sz="half" idx="10"/>
          </p:nvPr>
        </p:nvSpPr>
        <p:spPr/>
        <p:txBody>
          <a:bodyPr/>
          <a:lstStyle/>
          <a:p>
            <a:fld id="{6F708E50-7B7E-4DDF-9208-0A50D9541455}" type="datetime1">
              <a:rPr lang="en-US" smtClean="0"/>
              <a:t>10/12/2024</a:t>
            </a:fld>
            <a:endParaRPr lang="en-US"/>
          </a:p>
        </p:txBody>
      </p:sp>
      <p:sp>
        <p:nvSpPr>
          <p:cNvPr id="4" name="Slide Number Placeholder 3">
            <a:extLst>
              <a:ext uri="{FF2B5EF4-FFF2-40B4-BE49-F238E27FC236}">
                <a16:creationId xmlns:a16="http://schemas.microsoft.com/office/drawing/2014/main" id="{90CBC31B-34CC-43B3-A425-E2D04621F38A}"/>
              </a:ext>
            </a:extLst>
          </p:cNvPr>
          <p:cNvSpPr>
            <a:spLocks noGrp="1"/>
          </p:cNvSpPr>
          <p:nvPr>
            <p:ph type="sldNum" sz="quarter" idx="12"/>
          </p:nvPr>
        </p:nvSpPr>
        <p:spPr/>
        <p:txBody>
          <a:bodyPr/>
          <a:lstStyle/>
          <a:p>
            <a:fld id="{1B8B922A-F885-463B-AE47-682202411510}" type="slidenum">
              <a:rPr lang="en-US" smtClean="0"/>
              <a:t>55</a:t>
            </a:fld>
            <a:endParaRPr lang="en-US"/>
          </a:p>
        </p:txBody>
      </p:sp>
    </p:spTree>
    <p:extLst>
      <p:ext uri="{BB962C8B-B14F-4D97-AF65-F5344CB8AC3E}">
        <p14:creationId xmlns:p14="http://schemas.microsoft.com/office/powerpoint/2010/main" val="2109977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8" name="TextBox 7">
            <a:extLst>
              <a:ext uri="{FF2B5EF4-FFF2-40B4-BE49-F238E27FC236}">
                <a16:creationId xmlns:a16="http://schemas.microsoft.com/office/drawing/2014/main" id="{AE13D881-5EFC-4991-9D2E-5AC06DCE7743}"/>
              </a:ext>
            </a:extLst>
          </p:cNvPr>
          <p:cNvSpPr txBox="1"/>
          <p:nvPr/>
        </p:nvSpPr>
        <p:spPr>
          <a:xfrm>
            <a:off x="2042160" y="1996440"/>
            <a:ext cx="8442960" cy="369332"/>
          </a:xfrm>
          <a:prstGeom prst="rect">
            <a:avLst/>
          </a:prstGeom>
          <a:noFill/>
        </p:spPr>
        <p:txBody>
          <a:bodyPr wrap="square" rtlCol="0">
            <a:spAutoFit/>
          </a:bodyPr>
          <a:lstStyle/>
          <a:p>
            <a:endParaRPr lang="en-US" dirty="0">
              <a:solidFill>
                <a:schemeClr val="bg1"/>
              </a:solidFill>
            </a:endParaRPr>
          </a:p>
        </p:txBody>
      </p:sp>
      <p:sp>
        <p:nvSpPr>
          <p:cNvPr id="7" name="TextBox 6">
            <a:extLst>
              <a:ext uri="{FF2B5EF4-FFF2-40B4-BE49-F238E27FC236}">
                <a16:creationId xmlns:a16="http://schemas.microsoft.com/office/drawing/2014/main" id="{E47A72CE-EF4F-41F6-8DA2-AB4D5BBF9F96}"/>
              </a:ext>
            </a:extLst>
          </p:cNvPr>
          <p:cNvSpPr txBox="1"/>
          <p:nvPr/>
        </p:nvSpPr>
        <p:spPr>
          <a:xfrm>
            <a:off x="-918903" y="119390"/>
            <a:ext cx="6308202" cy="523220"/>
          </a:xfrm>
          <a:prstGeom prst="rect">
            <a:avLst/>
          </a:prstGeom>
          <a:noFill/>
        </p:spPr>
        <p:txBody>
          <a:bodyPr wrap="square" rtlCol="0">
            <a:spAutoFit/>
          </a:bodyPr>
          <a:lstStyle/>
          <a:p>
            <a:pPr algn="ctr"/>
            <a:r>
              <a:rPr lang="en-US" sz="2800" dirty="0">
                <a:solidFill>
                  <a:srgbClr val="EBF4F6"/>
                </a:solidFill>
                <a:latin typeface="Amasis MT Pro Black" panose="02040A04050005020304" pitchFamily="18" charset="0"/>
                <a:cs typeface="Aharoni" panose="02010803020104030203" pitchFamily="2" charset="-79"/>
              </a:rPr>
              <a:t>Project Requirements </a:t>
            </a:r>
          </a:p>
        </p:txBody>
      </p:sp>
      <p:sp>
        <p:nvSpPr>
          <p:cNvPr id="5" name="TextBox 4">
            <a:extLst>
              <a:ext uri="{FF2B5EF4-FFF2-40B4-BE49-F238E27FC236}">
                <a16:creationId xmlns:a16="http://schemas.microsoft.com/office/drawing/2014/main" id="{9383419B-B6F4-4AF4-B49F-D4CC06E72AB1}"/>
              </a:ext>
            </a:extLst>
          </p:cNvPr>
          <p:cNvSpPr txBox="1"/>
          <p:nvPr/>
        </p:nvSpPr>
        <p:spPr>
          <a:xfrm>
            <a:off x="405114" y="1435261"/>
            <a:ext cx="8681012"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ESP32 w-room</a:t>
            </a:r>
          </a:p>
          <a:p>
            <a:pPr marL="457200" indent="-457200">
              <a:buFont typeface="Arial" panose="020B0604020202020204" pitchFamily="34" charset="0"/>
              <a:buChar char="•"/>
            </a:pPr>
            <a:endParaRPr lang="en-US" sz="2800" dirty="0">
              <a:solidFill>
                <a:schemeClr val="bg1"/>
              </a:solidFill>
            </a:endParaRPr>
          </a:p>
        </p:txBody>
      </p:sp>
      <p:sp>
        <p:nvSpPr>
          <p:cNvPr id="10" name="TextBox 9">
            <a:extLst>
              <a:ext uri="{FF2B5EF4-FFF2-40B4-BE49-F238E27FC236}">
                <a16:creationId xmlns:a16="http://schemas.microsoft.com/office/drawing/2014/main" id="{4BB0811C-8E46-4F7F-90DB-F581055CC004}"/>
              </a:ext>
            </a:extLst>
          </p:cNvPr>
          <p:cNvSpPr txBox="1"/>
          <p:nvPr/>
        </p:nvSpPr>
        <p:spPr>
          <a:xfrm>
            <a:off x="405114" y="1994620"/>
            <a:ext cx="302388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9V water pump</a:t>
            </a:r>
          </a:p>
        </p:txBody>
      </p:sp>
      <p:sp>
        <p:nvSpPr>
          <p:cNvPr id="12" name="TextBox 11">
            <a:extLst>
              <a:ext uri="{FF2B5EF4-FFF2-40B4-BE49-F238E27FC236}">
                <a16:creationId xmlns:a16="http://schemas.microsoft.com/office/drawing/2014/main" id="{6B25C496-B17C-440F-8468-055B970EFF43}"/>
              </a:ext>
            </a:extLst>
          </p:cNvPr>
          <p:cNvSpPr txBox="1"/>
          <p:nvPr/>
        </p:nvSpPr>
        <p:spPr>
          <a:xfrm>
            <a:off x="379481" y="2553979"/>
            <a:ext cx="349632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Ultrasonic Sensor</a:t>
            </a:r>
          </a:p>
        </p:txBody>
      </p:sp>
      <p:sp>
        <p:nvSpPr>
          <p:cNvPr id="15" name="TextBox 14">
            <a:extLst>
              <a:ext uri="{FF2B5EF4-FFF2-40B4-BE49-F238E27FC236}">
                <a16:creationId xmlns:a16="http://schemas.microsoft.com/office/drawing/2014/main" id="{A5E7D45B-B81D-4179-9D7F-5D9401218FEC}"/>
              </a:ext>
            </a:extLst>
          </p:cNvPr>
          <p:cNvSpPr txBox="1"/>
          <p:nvPr/>
        </p:nvSpPr>
        <p:spPr>
          <a:xfrm>
            <a:off x="334702" y="3113338"/>
            <a:ext cx="349632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Servo Motor </a:t>
            </a:r>
          </a:p>
        </p:txBody>
      </p:sp>
      <p:sp>
        <p:nvSpPr>
          <p:cNvPr id="11" name="TextBox 10">
            <a:extLst>
              <a:ext uri="{FF2B5EF4-FFF2-40B4-BE49-F238E27FC236}">
                <a16:creationId xmlns:a16="http://schemas.microsoft.com/office/drawing/2014/main" id="{A0FF6B9B-7691-4B0B-8550-E232A3140E80}"/>
              </a:ext>
            </a:extLst>
          </p:cNvPr>
          <p:cNvSpPr txBox="1"/>
          <p:nvPr/>
        </p:nvSpPr>
        <p:spPr>
          <a:xfrm>
            <a:off x="405114" y="3636558"/>
            <a:ext cx="349632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LEDs</a:t>
            </a:r>
          </a:p>
        </p:txBody>
      </p:sp>
      <p:pic>
        <p:nvPicPr>
          <p:cNvPr id="30722" name="Picture 2" descr="2 Channel 5V Relay Module MOD31 ,R12 - Faranux Electronics">
            <a:extLst>
              <a:ext uri="{FF2B5EF4-FFF2-40B4-BE49-F238E27FC236}">
                <a16:creationId xmlns:a16="http://schemas.microsoft.com/office/drawing/2014/main" id="{0720F7D1-72A7-4234-B07A-F8A7EC813AE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34" b="89820" l="5748" r="93560">
                        <a14:foregroundMark x1="85319" y1="61357" x2="85319" y2="61357"/>
                        <a14:foregroundMark x1="84211" y1="54917" x2="84211" y2="54917"/>
                        <a14:foregroundMark x1="83310" y1="54017" x2="83310" y2="54017"/>
                        <a14:foregroundMark x1="83310" y1="54017" x2="83310" y2="54017"/>
                        <a14:foregroundMark x1="82687" y1="53532" x2="79986" y2="54917"/>
                        <a14:foregroundMark x1="76247" y1="59557" x2="76247" y2="59557"/>
                        <a14:foregroundMark x1="76454" y1="59972" x2="76454" y2="59972"/>
                        <a14:foregroundMark x1="76247" y1="60457" x2="76247" y2="60457"/>
                        <a14:foregroundMark x1="75554" y1="60873" x2="73753" y2="63989"/>
                        <a14:foregroundMark x1="73546" y1="64197" x2="81856" y2="61080"/>
                        <a14:foregroundMark x1="81856" y1="61080" x2="68698" y2="66205"/>
                        <a14:foregroundMark x1="72230" y1="69321" x2="84211" y2="65582"/>
                        <a14:foregroundMark x1="84211" y1="65582" x2="83587" y2="55748"/>
                        <a14:foregroundMark x1="83587" y1="55748" x2="82133" y2="64751"/>
                        <a14:foregroundMark x1="82133" y1="64751" x2="89404" y2="62604"/>
                        <a14:foregroundMark x1="89404" y1="62604" x2="89889" y2="53116"/>
                        <a14:foregroundMark x1="89889" y1="53116" x2="91136" y2="51801"/>
                        <a14:foregroundMark x1="90028" y1="58657" x2="84418" y2="56025"/>
                        <a14:foregroundMark x1="86427" y1="59557" x2="87812" y2="57548"/>
                        <a14:foregroundMark x1="81787" y1="49792" x2="77770" y2="55125"/>
                        <a14:foregroundMark x1="86634" y1="53324" x2="83310" y2="52909"/>
                        <a14:foregroundMark x1="66205" y1="24238" x2="65997" y2="25762"/>
                        <a14:foregroundMark x1="64681" y1="25970" x2="64889" y2="26662"/>
                        <a14:foregroundMark x1="64889" y1="24030" x2="58657" y2="18698"/>
                        <a14:foregroundMark x1="9972" y1="53809" x2="12119" y2="45983"/>
                        <a14:foregroundMark x1="12119" y1="45983" x2="8864" y2="52147"/>
                        <a14:foregroundMark x1="8864" y1="52147" x2="9141" y2="53116"/>
                        <a14:foregroundMark x1="5748" y1="42244" x2="10665" y2="40235"/>
                        <a14:foregroundMark x1="68698" y1="72922" x2="79986" y2="65789"/>
                        <a14:foregroundMark x1="61981" y1="73753" x2="70014" y2="70222"/>
                        <a14:foregroundMark x1="72438" y1="70429" x2="89612" y2="62327"/>
                        <a14:foregroundMark x1="89612" y1="62327" x2="93560" y2="56163"/>
                        <a14:foregroundMark x1="93560" y1="56163" x2="93560" y2="55748"/>
                      </a14:backgroundRemoval>
                    </a14:imgEffect>
                  </a14:imgLayer>
                </a14:imgProps>
              </a:ext>
              <a:ext uri="{28A0092B-C50C-407E-A947-70E740481C1C}">
                <a14:useLocalDpi xmlns:a14="http://schemas.microsoft.com/office/drawing/2010/main" val="0"/>
              </a:ext>
            </a:extLst>
          </a:blip>
          <a:srcRect/>
          <a:stretch>
            <a:fillRect/>
          </a:stretch>
        </p:blipFill>
        <p:spPr bwMode="auto">
          <a:xfrm>
            <a:off x="6602199" y="801450"/>
            <a:ext cx="5255099" cy="525509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3EB203E-EA56-418B-AE9F-A39880797042}"/>
              </a:ext>
            </a:extLst>
          </p:cNvPr>
          <p:cNvSpPr txBox="1"/>
          <p:nvPr/>
        </p:nvSpPr>
        <p:spPr>
          <a:xfrm>
            <a:off x="405114" y="4132086"/>
            <a:ext cx="349632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2 channel relay</a:t>
            </a:r>
          </a:p>
        </p:txBody>
      </p:sp>
      <p:pic>
        <p:nvPicPr>
          <p:cNvPr id="31746" name="Picture 2" descr="9V-MN1604 Duracell Industrial Operations, Inc. | Battery Products | DigiKey">
            <a:extLst>
              <a:ext uri="{FF2B5EF4-FFF2-40B4-BE49-F238E27FC236}">
                <a16:creationId xmlns:a16="http://schemas.microsoft.com/office/drawing/2014/main" id="{4FDD86E3-7CEA-4329-B202-DAE6CE8D85B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034473" y="864600"/>
            <a:ext cx="4497476" cy="4497476"/>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F6941A46-4CB8-4904-B78C-561A71C69726}"/>
              </a:ext>
            </a:extLst>
          </p:cNvPr>
          <p:cNvSpPr>
            <a:spLocks noGrp="1"/>
          </p:cNvSpPr>
          <p:nvPr>
            <p:ph type="dt" sz="half" idx="10"/>
          </p:nvPr>
        </p:nvSpPr>
        <p:spPr/>
        <p:txBody>
          <a:bodyPr/>
          <a:lstStyle/>
          <a:p>
            <a:fld id="{0A470969-2364-461A-A2B8-945694CC1F22}" type="datetime1">
              <a:rPr lang="en-US" smtClean="0"/>
              <a:t>10/12/2024</a:t>
            </a:fld>
            <a:endParaRPr lang="en-US"/>
          </a:p>
        </p:txBody>
      </p:sp>
      <p:sp>
        <p:nvSpPr>
          <p:cNvPr id="4" name="Slide Number Placeholder 3">
            <a:extLst>
              <a:ext uri="{FF2B5EF4-FFF2-40B4-BE49-F238E27FC236}">
                <a16:creationId xmlns:a16="http://schemas.microsoft.com/office/drawing/2014/main" id="{2F778435-8E98-40FE-8431-D06FEA95D105}"/>
              </a:ext>
            </a:extLst>
          </p:cNvPr>
          <p:cNvSpPr>
            <a:spLocks noGrp="1"/>
          </p:cNvSpPr>
          <p:nvPr>
            <p:ph type="sldNum" sz="quarter" idx="12"/>
          </p:nvPr>
        </p:nvSpPr>
        <p:spPr/>
        <p:txBody>
          <a:bodyPr/>
          <a:lstStyle/>
          <a:p>
            <a:fld id="{1B8B922A-F885-463B-AE47-682202411510}" type="slidenum">
              <a:rPr lang="en-US" smtClean="0"/>
              <a:t>56</a:t>
            </a:fld>
            <a:endParaRPr lang="en-US"/>
          </a:p>
        </p:txBody>
      </p:sp>
    </p:spTree>
    <p:extLst>
      <p:ext uri="{BB962C8B-B14F-4D97-AF65-F5344CB8AC3E}">
        <p14:creationId xmlns:p14="http://schemas.microsoft.com/office/powerpoint/2010/main" val="2132631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8" name="TextBox 7">
            <a:extLst>
              <a:ext uri="{FF2B5EF4-FFF2-40B4-BE49-F238E27FC236}">
                <a16:creationId xmlns:a16="http://schemas.microsoft.com/office/drawing/2014/main" id="{AE13D881-5EFC-4991-9D2E-5AC06DCE7743}"/>
              </a:ext>
            </a:extLst>
          </p:cNvPr>
          <p:cNvSpPr txBox="1"/>
          <p:nvPr/>
        </p:nvSpPr>
        <p:spPr>
          <a:xfrm>
            <a:off x="2042160" y="1996440"/>
            <a:ext cx="8442960" cy="369332"/>
          </a:xfrm>
          <a:prstGeom prst="rect">
            <a:avLst/>
          </a:prstGeom>
          <a:noFill/>
        </p:spPr>
        <p:txBody>
          <a:bodyPr wrap="square" rtlCol="0">
            <a:spAutoFit/>
          </a:bodyPr>
          <a:lstStyle/>
          <a:p>
            <a:endParaRPr lang="en-US" dirty="0">
              <a:solidFill>
                <a:schemeClr val="bg1"/>
              </a:solidFill>
            </a:endParaRPr>
          </a:p>
        </p:txBody>
      </p:sp>
      <p:sp>
        <p:nvSpPr>
          <p:cNvPr id="7" name="TextBox 6">
            <a:extLst>
              <a:ext uri="{FF2B5EF4-FFF2-40B4-BE49-F238E27FC236}">
                <a16:creationId xmlns:a16="http://schemas.microsoft.com/office/drawing/2014/main" id="{E47A72CE-EF4F-41F6-8DA2-AB4D5BBF9F96}"/>
              </a:ext>
            </a:extLst>
          </p:cNvPr>
          <p:cNvSpPr txBox="1"/>
          <p:nvPr/>
        </p:nvSpPr>
        <p:spPr>
          <a:xfrm>
            <a:off x="-918903" y="119390"/>
            <a:ext cx="6308202" cy="523220"/>
          </a:xfrm>
          <a:prstGeom prst="rect">
            <a:avLst/>
          </a:prstGeom>
          <a:noFill/>
        </p:spPr>
        <p:txBody>
          <a:bodyPr wrap="square" rtlCol="0">
            <a:spAutoFit/>
          </a:bodyPr>
          <a:lstStyle/>
          <a:p>
            <a:pPr algn="ctr"/>
            <a:r>
              <a:rPr lang="en-US" sz="2800" dirty="0">
                <a:solidFill>
                  <a:srgbClr val="EBF4F6"/>
                </a:solidFill>
                <a:latin typeface="Amasis MT Pro Black" panose="02040A04050005020304" pitchFamily="18" charset="0"/>
                <a:cs typeface="Aharoni" panose="02010803020104030203" pitchFamily="2" charset="-79"/>
              </a:rPr>
              <a:t>Project Requirements </a:t>
            </a:r>
          </a:p>
        </p:txBody>
      </p:sp>
      <p:sp>
        <p:nvSpPr>
          <p:cNvPr id="5" name="TextBox 4">
            <a:extLst>
              <a:ext uri="{FF2B5EF4-FFF2-40B4-BE49-F238E27FC236}">
                <a16:creationId xmlns:a16="http://schemas.microsoft.com/office/drawing/2014/main" id="{9383419B-B6F4-4AF4-B49F-D4CC06E72AB1}"/>
              </a:ext>
            </a:extLst>
          </p:cNvPr>
          <p:cNvSpPr txBox="1"/>
          <p:nvPr/>
        </p:nvSpPr>
        <p:spPr>
          <a:xfrm>
            <a:off x="405114" y="1435261"/>
            <a:ext cx="8681012"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ESP32 w-room</a:t>
            </a:r>
          </a:p>
          <a:p>
            <a:pPr marL="457200" indent="-457200">
              <a:buFont typeface="Arial" panose="020B0604020202020204" pitchFamily="34" charset="0"/>
              <a:buChar char="•"/>
            </a:pPr>
            <a:endParaRPr lang="en-US" sz="2800" dirty="0">
              <a:solidFill>
                <a:schemeClr val="bg1"/>
              </a:solidFill>
            </a:endParaRPr>
          </a:p>
        </p:txBody>
      </p:sp>
      <p:sp>
        <p:nvSpPr>
          <p:cNvPr id="10" name="TextBox 9">
            <a:extLst>
              <a:ext uri="{FF2B5EF4-FFF2-40B4-BE49-F238E27FC236}">
                <a16:creationId xmlns:a16="http://schemas.microsoft.com/office/drawing/2014/main" id="{4BB0811C-8E46-4F7F-90DB-F581055CC004}"/>
              </a:ext>
            </a:extLst>
          </p:cNvPr>
          <p:cNvSpPr txBox="1"/>
          <p:nvPr/>
        </p:nvSpPr>
        <p:spPr>
          <a:xfrm>
            <a:off x="405114" y="1994620"/>
            <a:ext cx="302388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9V water pump</a:t>
            </a:r>
          </a:p>
        </p:txBody>
      </p:sp>
      <p:sp>
        <p:nvSpPr>
          <p:cNvPr id="12" name="TextBox 11">
            <a:extLst>
              <a:ext uri="{FF2B5EF4-FFF2-40B4-BE49-F238E27FC236}">
                <a16:creationId xmlns:a16="http://schemas.microsoft.com/office/drawing/2014/main" id="{6B25C496-B17C-440F-8468-055B970EFF43}"/>
              </a:ext>
            </a:extLst>
          </p:cNvPr>
          <p:cNvSpPr txBox="1"/>
          <p:nvPr/>
        </p:nvSpPr>
        <p:spPr>
          <a:xfrm>
            <a:off x="379481" y="2553979"/>
            <a:ext cx="349632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Ultrasonic Sensor</a:t>
            </a:r>
          </a:p>
        </p:txBody>
      </p:sp>
      <p:sp>
        <p:nvSpPr>
          <p:cNvPr id="15" name="TextBox 14">
            <a:extLst>
              <a:ext uri="{FF2B5EF4-FFF2-40B4-BE49-F238E27FC236}">
                <a16:creationId xmlns:a16="http://schemas.microsoft.com/office/drawing/2014/main" id="{A5E7D45B-B81D-4179-9D7F-5D9401218FEC}"/>
              </a:ext>
            </a:extLst>
          </p:cNvPr>
          <p:cNvSpPr txBox="1"/>
          <p:nvPr/>
        </p:nvSpPr>
        <p:spPr>
          <a:xfrm>
            <a:off x="334702" y="3113338"/>
            <a:ext cx="349632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Servo Motor </a:t>
            </a:r>
          </a:p>
        </p:txBody>
      </p:sp>
      <p:sp>
        <p:nvSpPr>
          <p:cNvPr id="11" name="TextBox 10">
            <a:extLst>
              <a:ext uri="{FF2B5EF4-FFF2-40B4-BE49-F238E27FC236}">
                <a16:creationId xmlns:a16="http://schemas.microsoft.com/office/drawing/2014/main" id="{A0FF6B9B-7691-4B0B-8550-E232A3140E80}"/>
              </a:ext>
            </a:extLst>
          </p:cNvPr>
          <p:cNvSpPr txBox="1"/>
          <p:nvPr/>
        </p:nvSpPr>
        <p:spPr>
          <a:xfrm>
            <a:off x="405114" y="3636558"/>
            <a:ext cx="349632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LEDs</a:t>
            </a:r>
          </a:p>
        </p:txBody>
      </p:sp>
      <p:sp>
        <p:nvSpPr>
          <p:cNvPr id="13" name="TextBox 12">
            <a:extLst>
              <a:ext uri="{FF2B5EF4-FFF2-40B4-BE49-F238E27FC236}">
                <a16:creationId xmlns:a16="http://schemas.microsoft.com/office/drawing/2014/main" id="{53EB203E-EA56-418B-AE9F-A39880797042}"/>
              </a:ext>
            </a:extLst>
          </p:cNvPr>
          <p:cNvSpPr txBox="1"/>
          <p:nvPr/>
        </p:nvSpPr>
        <p:spPr>
          <a:xfrm>
            <a:off x="405114" y="4132086"/>
            <a:ext cx="349632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2 channel relay</a:t>
            </a:r>
          </a:p>
        </p:txBody>
      </p:sp>
      <p:pic>
        <p:nvPicPr>
          <p:cNvPr id="31746" name="Picture 2" descr="9V-MN1604 Duracell Industrial Operations, Inc. | Battery Products | DigiKey">
            <a:extLst>
              <a:ext uri="{FF2B5EF4-FFF2-40B4-BE49-F238E27FC236}">
                <a16:creationId xmlns:a16="http://schemas.microsoft.com/office/drawing/2014/main" id="{4FDD86E3-7CEA-4329-B202-DAE6CE8D85B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89410" y="864600"/>
            <a:ext cx="4497476" cy="449747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B0CFB4E-C3E2-453B-BBDE-FD31A9B71F4E}"/>
              </a:ext>
            </a:extLst>
          </p:cNvPr>
          <p:cNvSpPr txBox="1"/>
          <p:nvPr/>
        </p:nvSpPr>
        <p:spPr>
          <a:xfrm>
            <a:off x="350936" y="4682998"/>
            <a:ext cx="349632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9V battery x 2</a:t>
            </a:r>
          </a:p>
        </p:txBody>
      </p:sp>
      <p:sp>
        <p:nvSpPr>
          <p:cNvPr id="3" name="Date Placeholder 2">
            <a:extLst>
              <a:ext uri="{FF2B5EF4-FFF2-40B4-BE49-F238E27FC236}">
                <a16:creationId xmlns:a16="http://schemas.microsoft.com/office/drawing/2014/main" id="{DD76E41C-DA0D-4E72-AE91-D125DC4A1DA5}"/>
              </a:ext>
            </a:extLst>
          </p:cNvPr>
          <p:cNvSpPr>
            <a:spLocks noGrp="1"/>
          </p:cNvSpPr>
          <p:nvPr>
            <p:ph type="dt" sz="half" idx="10"/>
          </p:nvPr>
        </p:nvSpPr>
        <p:spPr/>
        <p:txBody>
          <a:bodyPr/>
          <a:lstStyle/>
          <a:p>
            <a:fld id="{C71E5F7B-2CA6-4715-B2AF-34469A32E199}" type="datetime1">
              <a:rPr lang="en-US" smtClean="0"/>
              <a:t>10/12/2024</a:t>
            </a:fld>
            <a:endParaRPr lang="en-US"/>
          </a:p>
        </p:txBody>
      </p:sp>
      <p:sp>
        <p:nvSpPr>
          <p:cNvPr id="4" name="Slide Number Placeholder 3">
            <a:extLst>
              <a:ext uri="{FF2B5EF4-FFF2-40B4-BE49-F238E27FC236}">
                <a16:creationId xmlns:a16="http://schemas.microsoft.com/office/drawing/2014/main" id="{B71DB01D-72DB-4695-A651-23A4A11ACA84}"/>
              </a:ext>
            </a:extLst>
          </p:cNvPr>
          <p:cNvSpPr>
            <a:spLocks noGrp="1"/>
          </p:cNvSpPr>
          <p:nvPr>
            <p:ph type="sldNum" sz="quarter" idx="12"/>
          </p:nvPr>
        </p:nvSpPr>
        <p:spPr/>
        <p:txBody>
          <a:bodyPr/>
          <a:lstStyle/>
          <a:p>
            <a:fld id="{1B8B922A-F885-463B-AE47-682202411510}" type="slidenum">
              <a:rPr lang="en-US" smtClean="0"/>
              <a:t>57</a:t>
            </a:fld>
            <a:endParaRPr lang="en-US"/>
          </a:p>
        </p:txBody>
      </p:sp>
    </p:spTree>
    <p:extLst>
      <p:ext uri="{BB962C8B-B14F-4D97-AF65-F5344CB8AC3E}">
        <p14:creationId xmlns:p14="http://schemas.microsoft.com/office/powerpoint/2010/main" val="16262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8" name="TextBox 7">
            <a:extLst>
              <a:ext uri="{FF2B5EF4-FFF2-40B4-BE49-F238E27FC236}">
                <a16:creationId xmlns:a16="http://schemas.microsoft.com/office/drawing/2014/main" id="{AE13D881-5EFC-4991-9D2E-5AC06DCE7743}"/>
              </a:ext>
            </a:extLst>
          </p:cNvPr>
          <p:cNvSpPr txBox="1"/>
          <p:nvPr/>
        </p:nvSpPr>
        <p:spPr>
          <a:xfrm>
            <a:off x="2042160" y="1996440"/>
            <a:ext cx="8442960" cy="369332"/>
          </a:xfrm>
          <a:prstGeom prst="rect">
            <a:avLst/>
          </a:prstGeom>
          <a:noFill/>
        </p:spPr>
        <p:txBody>
          <a:bodyPr wrap="square" rtlCol="0">
            <a:spAutoFit/>
          </a:bodyPr>
          <a:lstStyle/>
          <a:p>
            <a:endParaRPr lang="en-US" dirty="0">
              <a:solidFill>
                <a:schemeClr val="bg1"/>
              </a:solidFill>
            </a:endParaRPr>
          </a:p>
        </p:txBody>
      </p:sp>
      <p:sp>
        <p:nvSpPr>
          <p:cNvPr id="4" name="TextBox 3">
            <a:extLst>
              <a:ext uri="{FF2B5EF4-FFF2-40B4-BE49-F238E27FC236}">
                <a16:creationId xmlns:a16="http://schemas.microsoft.com/office/drawing/2014/main" id="{32B5F630-D92E-453E-8B40-C39EC7CE5479}"/>
              </a:ext>
            </a:extLst>
          </p:cNvPr>
          <p:cNvSpPr txBox="1"/>
          <p:nvPr/>
        </p:nvSpPr>
        <p:spPr>
          <a:xfrm>
            <a:off x="2941897" y="3167390"/>
            <a:ext cx="6308202" cy="523220"/>
          </a:xfrm>
          <a:prstGeom prst="rect">
            <a:avLst/>
          </a:prstGeom>
          <a:noFill/>
        </p:spPr>
        <p:txBody>
          <a:bodyPr wrap="square" rtlCol="0">
            <a:spAutoFit/>
          </a:bodyPr>
          <a:lstStyle/>
          <a:p>
            <a:pPr algn="ctr"/>
            <a:r>
              <a:rPr lang="en-US" sz="2800" dirty="0">
                <a:solidFill>
                  <a:srgbClr val="EBF4F6"/>
                </a:solidFill>
                <a:latin typeface="Amasis MT Pro Black" panose="02040A04050005020304" pitchFamily="18" charset="0"/>
                <a:cs typeface="Aharoni" panose="02010803020104030203" pitchFamily="2" charset="-79"/>
              </a:rPr>
              <a:t>Circuit Diagram</a:t>
            </a:r>
          </a:p>
        </p:txBody>
      </p:sp>
      <p:sp>
        <p:nvSpPr>
          <p:cNvPr id="3" name="Date Placeholder 2">
            <a:extLst>
              <a:ext uri="{FF2B5EF4-FFF2-40B4-BE49-F238E27FC236}">
                <a16:creationId xmlns:a16="http://schemas.microsoft.com/office/drawing/2014/main" id="{785B4636-E868-42CA-B17C-6FBF6D6F88A0}"/>
              </a:ext>
            </a:extLst>
          </p:cNvPr>
          <p:cNvSpPr>
            <a:spLocks noGrp="1"/>
          </p:cNvSpPr>
          <p:nvPr>
            <p:ph type="dt" sz="half" idx="10"/>
          </p:nvPr>
        </p:nvSpPr>
        <p:spPr/>
        <p:txBody>
          <a:bodyPr/>
          <a:lstStyle/>
          <a:p>
            <a:fld id="{A9FC2815-7F41-4258-A566-A6F61DDF2C8E}" type="datetime1">
              <a:rPr lang="en-US" smtClean="0"/>
              <a:t>10/12/2024</a:t>
            </a:fld>
            <a:endParaRPr lang="en-US"/>
          </a:p>
        </p:txBody>
      </p:sp>
      <p:sp>
        <p:nvSpPr>
          <p:cNvPr id="5" name="Slide Number Placeholder 4">
            <a:extLst>
              <a:ext uri="{FF2B5EF4-FFF2-40B4-BE49-F238E27FC236}">
                <a16:creationId xmlns:a16="http://schemas.microsoft.com/office/drawing/2014/main" id="{B2633F7F-0A30-4177-BA7B-1A28DE6FADC9}"/>
              </a:ext>
            </a:extLst>
          </p:cNvPr>
          <p:cNvSpPr>
            <a:spLocks noGrp="1"/>
          </p:cNvSpPr>
          <p:nvPr>
            <p:ph type="sldNum" sz="quarter" idx="12"/>
          </p:nvPr>
        </p:nvSpPr>
        <p:spPr/>
        <p:txBody>
          <a:bodyPr/>
          <a:lstStyle/>
          <a:p>
            <a:fld id="{1B8B922A-F885-463B-AE47-682202411510}" type="slidenum">
              <a:rPr lang="en-US" smtClean="0"/>
              <a:t>58</a:t>
            </a:fld>
            <a:endParaRPr lang="en-US"/>
          </a:p>
        </p:txBody>
      </p:sp>
    </p:spTree>
    <p:extLst>
      <p:ext uri="{BB962C8B-B14F-4D97-AF65-F5344CB8AC3E}">
        <p14:creationId xmlns:p14="http://schemas.microsoft.com/office/powerpoint/2010/main" val="621391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8" name="TextBox 7">
            <a:extLst>
              <a:ext uri="{FF2B5EF4-FFF2-40B4-BE49-F238E27FC236}">
                <a16:creationId xmlns:a16="http://schemas.microsoft.com/office/drawing/2014/main" id="{AE13D881-5EFC-4991-9D2E-5AC06DCE7743}"/>
              </a:ext>
            </a:extLst>
          </p:cNvPr>
          <p:cNvSpPr txBox="1"/>
          <p:nvPr/>
        </p:nvSpPr>
        <p:spPr>
          <a:xfrm>
            <a:off x="2042160" y="1996440"/>
            <a:ext cx="8442960" cy="369332"/>
          </a:xfrm>
          <a:prstGeom prst="rect">
            <a:avLst/>
          </a:prstGeom>
          <a:noFill/>
        </p:spPr>
        <p:txBody>
          <a:bodyPr wrap="square" rtlCol="0">
            <a:spAutoFit/>
          </a:bodyPr>
          <a:lstStyle/>
          <a:p>
            <a:endParaRPr lang="en-US" dirty="0">
              <a:solidFill>
                <a:schemeClr val="bg1"/>
              </a:solidFill>
            </a:endParaRPr>
          </a:p>
        </p:txBody>
      </p:sp>
      <p:pic>
        <p:nvPicPr>
          <p:cNvPr id="4" name="Picture 3">
            <a:extLst>
              <a:ext uri="{FF2B5EF4-FFF2-40B4-BE49-F238E27FC236}">
                <a16:creationId xmlns:a16="http://schemas.microsoft.com/office/drawing/2014/main" id="{84C9BDF1-6DD6-407F-88CC-AB2EF432F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522" y="-264174"/>
            <a:ext cx="11344011" cy="7975614"/>
          </a:xfrm>
          <a:prstGeom prst="rect">
            <a:avLst/>
          </a:prstGeom>
        </p:spPr>
      </p:pic>
      <p:sp>
        <p:nvSpPr>
          <p:cNvPr id="3" name="Date Placeholder 2">
            <a:extLst>
              <a:ext uri="{FF2B5EF4-FFF2-40B4-BE49-F238E27FC236}">
                <a16:creationId xmlns:a16="http://schemas.microsoft.com/office/drawing/2014/main" id="{234FECFE-CEE0-45A0-8A78-F8B60E10BD44}"/>
              </a:ext>
            </a:extLst>
          </p:cNvPr>
          <p:cNvSpPr>
            <a:spLocks noGrp="1"/>
          </p:cNvSpPr>
          <p:nvPr>
            <p:ph type="dt" sz="half" idx="10"/>
          </p:nvPr>
        </p:nvSpPr>
        <p:spPr/>
        <p:txBody>
          <a:bodyPr/>
          <a:lstStyle/>
          <a:p>
            <a:fld id="{A15B4250-ACF8-4E71-ADA8-38B45DF498BB}" type="datetime1">
              <a:rPr lang="en-US" smtClean="0"/>
              <a:t>10/12/2024</a:t>
            </a:fld>
            <a:endParaRPr lang="en-US"/>
          </a:p>
        </p:txBody>
      </p:sp>
      <p:sp>
        <p:nvSpPr>
          <p:cNvPr id="5" name="Slide Number Placeholder 4">
            <a:extLst>
              <a:ext uri="{FF2B5EF4-FFF2-40B4-BE49-F238E27FC236}">
                <a16:creationId xmlns:a16="http://schemas.microsoft.com/office/drawing/2014/main" id="{B51BF2BE-F5E0-422D-AE02-4E75798350A6}"/>
              </a:ext>
            </a:extLst>
          </p:cNvPr>
          <p:cNvSpPr>
            <a:spLocks noGrp="1"/>
          </p:cNvSpPr>
          <p:nvPr>
            <p:ph type="sldNum" sz="quarter" idx="12"/>
          </p:nvPr>
        </p:nvSpPr>
        <p:spPr/>
        <p:txBody>
          <a:bodyPr/>
          <a:lstStyle/>
          <a:p>
            <a:fld id="{1B8B922A-F885-463B-AE47-682202411510}" type="slidenum">
              <a:rPr lang="en-US" smtClean="0"/>
              <a:t>59</a:t>
            </a:fld>
            <a:endParaRPr lang="en-US"/>
          </a:p>
        </p:txBody>
      </p:sp>
    </p:spTree>
    <p:extLst>
      <p:ext uri="{BB962C8B-B14F-4D97-AF65-F5344CB8AC3E}">
        <p14:creationId xmlns:p14="http://schemas.microsoft.com/office/powerpoint/2010/main" val="185201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grpSp>
        <p:nvGrpSpPr>
          <p:cNvPr id="10" name="Group 9">
            <a:extLst>
              <a:ext uri="{FF2B5EF4-FFF2-40B4-BE49-F238E27FC236}">
                <a16:creationId xmlns:a16="http://schemas.microsoft.com/office/drawing/2014/main" id="{9036EA24-072B-453D-AE68-6B8DD08EDA2A}"/>
              </a:ext>
            </a:extLst>
          </p:cNvPr>
          <p:cNvGrpSpPr/>
          <p:nvPr/>
        </p:nvGrpSpPr>
        <p:grpSpPr>
          <a:xfrm>
            <a:off x="387749" y="328245"/>
            <a:ext cx="11804251" cy="7737231"/>
            <a:chOff x="387749" y="328245"/>
            <a:chExt cx="11804251" cy="7737231"/>
          </a:xfrm>
        </p:grpSpPr>
        <p:sp>
          <p:nvSpPr>
            <p:cNvPr id="6" name="Rectangle: Rounded Corners 5">
              <a:extLst>
                <a:ext uri="{FF2B5EF4-FFF2-40B4-BE49-F238E27FC236}">
                  <a16:creationId xmlns:a16="http://schemas.microsoft.com/office/drawing/2014/main" id="{1B352531-5602-4617-848C-F031C7C1671C}"/>
                </a:ext>
              </a:extLst>
            </p:cNvPr>
            <p:cNvSpPr/>
            <p:nvPr/>
          </p:nvSpPr>
          <p:spPr>
            <a:xfrm>
              <a:off x="387749" y="328245"/>
              <a:ext cx="11393347" cy="7737231"/>
            </a:xfrm>
            <a:prstGeom prst="round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BDED872-35CD-4D2A-A348-3B257CDE5185}"/>
                </a:ext>
              </a:extLst>
            </p:cNvPr>
            <p:cNvSpPr txBox="1"/>
            <p:nvPr/>
          </p:nvSpPr>
          <p:spPr>
            <a:xfrm>
              <a:off x="910245" y="480646"/>
              <a:ext cx="4768770" cy="707886"/>
            </a:xfrm>
            <a:prstGeom prst="rect">
              <a:avLst/>
            </a:prstGeom>
            <a:noFill/>
          </p:spPr>
          <p:txBody>
            <a:bodyPr wrap="square" rtlCol="0">
              <a:spAutoFit/>
            </a:bodyPr>
            <a:lstStyle/>
            <a:p>
              <a:r>
                <a:rPr lang="en-US" sz="4000" dirty="0">
                  <a:solidFill>
                    <a:srgbClr val="EBF4F6"/>
                  </a:solidFill>
                  <a:latin typeface="Amasis MT Pro Black" panose="02040A04050005020304" pitchFamily="18" charset="0"/>
                </a:rPr>
                <a:t>Project Overview  </a:t>
              </a:r>
            </a:p>
          </p:txBody>
        </p:sp>
        <p:sp>
          <p:nvSpPr>
            <p:cNvPr id="5" name="TextBox 4">
              <a:extLst>
                <a:ext uri="{FF2B5EF4-FFF2-40B4-BE49-F238E27FC236}">
                  <a16:creationId xmlns:a16="http://schemas.microsoft.com/office/drawing/2014/main" id="{2EA1971A-5D1D-443C-91A5-05A85EA97E24}"/>
                </a:ext>
              </a:extLst>
            </p:cNvPr>
            <p:cNvSpPr txBox="1"/>
            <p:nvPr/>
          </p:nvSpPr>
          <p:spPr>
            <a:xfrm>
              <a:off x="1000125" y="1447800"/>
              <a:ext cx="7334250"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rgbClr val="EBF4F6"/>
                  </a:solidFill>
                </a:rPr>
                <a:t>Introduction to Smart Home Automation</a:t>
              </a:r>
            </a:p>
          </p:txBody>
        </p:sp>
        <p:pic>
          <p:nvPicPr>
            <p:cNvPr id="7" name="Picture 4" descr="Smart Home 3d Images - Free Download on Freepik">
              <a:extLst>
                <a:ext uri="{FF2B5EF4-FFF2-40B4-BE49-F238E27FC236}">
                  <a16:creationId xmlns:a16="http://schemas.microsoft.com/office/drawing/2014/main" id="{91208C22-A53C-4998-8401-E4531B504E3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229350" y="1447800"/>
              <a:ext cx="596265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3A668A3-0C59-433E-9403-53F21137A23C}"/>
                </a:ext>
              </a:extLst>
            </p:cNvPr>
            <p:cNvSpPr txBox="1"/>
            <p:nvPr/>
          </p:nvSpPr>
          <p:spPr>
            <a:xfrm>
              <a:off x="9541785" y="6324600"/>
              <a:ext cx="1899920" cy="369332"/>
            </a:xfrm>
            <a:prstGeom prst="rect">
              <a:avLst/>
            </a:prstGeom>
            <a:noFill/>
          </p:spPr>
          <p:txBody>
            <a:bodyPr wrap="square" rtlCol="0">
              <a:spAutoFit/>
            </a:bodyPr>
            <a:lstStyle/>
            <a:p>
              <a:pPr algn="r"/>
              <a:r>
                <a:rPr lang="en-US" dirty="0">
                  <a:solidFill>
                    <a:schemeClr val="bg1"/>
                  </a:solidFill>
                </a:rPr>
                <a:t>Duration – 1  hour</a:t>
              </a:r>
            </a:p>
          </p:txBody>
        </p:sp>
        <p:sp>
          <p:nvSpPr>
            <p:cNvPr id="9" name="TextBox 8">
              <a:extLst>
                <a:ext uri="{FF2B5EF4-FFF2-40B4-BE49-F238E27FC236}">
                  <a16:creationId xmlns:a16="http://schemas.microsoft.com/office/drawing/2014/main" id="{E98EC11F-0736-48D5-8531-26C4C474EAD6}"/>
                </a:ext>
              </a:extLst>
            </p:cNvPr>
            <p:cNvSpPr txBox="1"/>
            <p:nvPr/>
          </p:nvSpPr>
          <p:spPr>
            <a:xfrm>
              <a:off x="1000125" y="1482431"/>
              <a:ext cx="6094070" cy="3139321"/>
            </a:xfrm>
            <a:prstGeom prst="rect">
              <a:avLst/>
            </a:prstGeom>
            <a:noFill/>
          </p:spPr>
          <p:txBody>
            <a:bodyPr wrap="square">
              <a:spAutoFit/>
            </a:bodyPr>
            <a:lstStyle/>
            <a:p>
              <a:endParaRPr lang="en-US" dirty="0">
                <a:solidFill>
                  <a:srgbClr val="EBF4F6"/>
                </a:solidFill>
              </a:endParaRPr>
            </a:p>
            <a:p>
              <a:pPr marL="285750" indent="-285750">
                <a:buFont typeface="Wingdings" panose="05000000000000000000" pitchFamily="2" charset="2"/>
                <a:buChar char="q"/>
              </a:pPr>
              <a:r>
                <a:rPr lang="en-US" dirty="0">
                  <a:solidFill>
                    <a:srgbClr val="EBF4F6"/>
                  </a:solidFill>
                </a:rPr>
                <a:t>Choosing the ESP32 for Microcontroller unit</a:t>
              </a:r>
            </a:p>
            <a:p>
              <a:pPr marL="285750" indent="-285750">
                <a:buFont typeface="Wingdings" panose="05000000000000000000" pitchFamily="2" charset="2"/>
                <a:buChar char="q"/>
              </a:pPr>
              <a:r>
                <a:rPr lang="en-US" dirty="0">
                  <a:solidFill>
                    <a:srgbClr val="EBF4F6"/>
                  </a:solidFill>
                </a:rPr>
                <a:t>All you need to know about Microcontroller </a:t>
              </a:r>
            </a:p>
            <a:p>
              <a:pPr marL="285750" indent="-285750">
                <a:buFont typeface="Wingdings" panose="05000000000000000000" pitchFamily="2" charset="2"/>
                <a:buChar char="q"/>
              </a:pPr>
              <a:r>
                <a:rPr lang="en-US" dirty="0">
                  <a:solidFill>
                    <a:srgbClr val="EBF4F6"/>
                  </a:solidFill>
                </a:rPr>
                <a:t>Esp32 Pinout</a:t>
              </a:r>
            </a:p>
            <a:p>
              <a:pPr marL="285750" indent="-285750">
                <a:buFont typeface="Wingdings" panose="05000000000000000000" pitchFamily="2" charset="2"/>
                <a:buChar char="q"/>
              </a:pPr>
              <a:r>
                <a:rPr lang="en-US" dirty="0">
                  <a:solidFill>
                    <a:srgbClr val="EBF4F6"/>
                  </a:solidFill>
                </a:rPr>
                <a:t>Project Requirements  for smart home prototype</a:t>
              </a:r>
            </a:p>
            <a:p>
              <a:pPr marL="285750" indent="-285750">
                <a:buFont typeface="Wingdings" panose="05000000000000000000" pitchFamily="2" charset="2"/>
                <a:buChar char="q"/>
              </a:pPr>
              <a:r>
                <a:rPr lang="en-US" dirty="0">
                  <a:solidFill>
                    <a:srgbClr val="EBF4F6"/>
                  </a:solidFill>
                </a:rPr>
                <a:t>Circuit Design and workflow</a:t>
              </a:r>
            </a:p>
            <a:p>
              <a:pPr marL="285750" indent="-285750">
                <a:buFont typeface="Wingdings" panose="05000000000000000000" pitchFamily="2" charset="2"/>
                <a:buChar char="q"/>
              </a:pPr>
              <a:r>
                <a:rPr lang="en-US" dirty="0">
                  <a:solidFill>
                    <a:srgbClr val="EBF4F6"/>
                  </a:solidFill>
                </a:rPr>
                <a:t>Code analysis</a:t>
              </a:r>
            </a:p>
            <a:p>
              <a:pPr marL="285750" indent="-285750">
                <a:buFont typeface="Wingdings" panose="05000000000000000000" pitchFamily="2" charset="2"/>
                <a:buChar char="q"/>
              </a:pPr>
              <a:r>
                <a:rPr lang="en-US" dirty="0">
                  <a:solidFill>
                    <a:srgbClr val="EBF4F6"/>
                  </a:solidFill>
                </a:rPr>
                <a:t>Pros </a:t>
              </a:r>
            </a:p>
            <a:p>
              <a:pPr marL="285750" indent="-285750">
                <a:buFont typeface="Wingdings" panose="05000000000000000000" pitchFamily="2" charset="2"/>
                <a:buChar char="q"/>
              </a:pPr>
              <a:r>
                <a:rPr lang="en-US" dirty="0">
                  <a:solidFill>
                    <a:srgbClr val="EBF4F6"/>
                  </a:solidFill>
                </a:rPr>
                <a:t>What’s next?</a:t>
              </a:r>
            </a:p>
            <a:p>
              <a:pPr marL="285750" indent="-285750">
                <a:buFont typeface="Wingdings" panose="05000000000000000000" pitchFamily="2" charset="2"/>
                <a:buChar char="q"/>
              </a:pPr>
              <a:r>
                <a:rPr lang="en-US" dirty="0">
                  <a:solidFill>
                    <a:srgbClr val="EBF4F6"/>
                  </a:solidFill>
                </a:rPr>
                <a:t>Special Thanks </a:t>
              </a:r>
            </a:p>
            <a:p>
              <a:pPr marL="285750" indent="-285750">
                <a:buFont typeface="Wingdings" panose="05000000000000000000" pitchFamily="2" charset="2"/>
                <a:buChar char="q"/>
              </a:pPr>
              <a:r>
                <a:rPr lang="en-US" dirty="0">
                  <a:solidFill>
                    <a:srgbClr val="EBF4F6"/>
                  </a:solidFill>
                </a:rPr>
                <a:t>Ads</a:t>
              </a:r>
            </a:p>
          </p:txBody>
        </p:sp>
      </p:grpSp>
      <p:sp>
        <p:nvSpPr>
          <p:cNvPr id="8" name="Date Placeholder 7">
            <a:extLst>
              <a:ext uri="{FF2B5EF4-FFF2-40B4-BE49-F238E27FC236}">
                <a16:creationId xmlns:a16="http://schemas.microsoft.com/office/drawing/2014/main" id="{7983C986-CE68-44A4-A2A2-BB85E7A7AFB1}"/>
              </a:ext>
            </a:extLst>
          </p:cNvPr>
          <p:cNvSpPr>
            <a:spLocks noGrp="1"/>
          </p:cNvSpPr>
          <p:nvPr>
            <p:ph type="dt" sz="half" idx="10"/>
          </p:nvPr>
        </p:nvSpPr>
        <p:spPr/>
        <p:txBody>
          <a:bodyPr/>
          <a:lstStyle/>
          <a:p>
            <a:fld id="{86E13D45-BCA2-45A3-8F8E-ACDD78C37BAD}" type="datetime1">
              <a:rPr lang="en-US" smtClean="0"/>
              <a:t>10/12/2024</a:t>
            </a:fld>
            <a:endParaRPr lang="en-US"/>
          </a:p>
        </p:txBody>
      </p:sp>
      <p:sp>
        <p:nvSpPr>
          <p:cNvPr id="11" name="Slide Number Placeholder 10">
            <a:extLst>
              <a:ext uri="{FF2B5EF4-FFF2-40B4-BE49-F238E27FC236}">
                <a16:creationId xmlns:a16="http://schemas.microsoft.com/office/drawing/2014/main" id="{702AA669-57BA-4C85-B7D2-A5B79185A234}"/>
              </a:ext>
            </a:extLst>
          </p:cNvPr>
          <p:cNvSpPr>
            <a:spLocks noGrp="1"/>
          </p:cNvSpPr>
          <p:nvPr>
            <p:ph type="sldNum" sz="quarter" idx="12"/>
          </p:nvPr>
        </p:nvSpPr>
        <p:spPr/>
        <p:txBody>
          <a:bodyPr/>
          <a:lstStyle/>
          <a:p>
            <a:fld id="{1B8B922A-F885-463B-AE47-682202411510}" type="slidenum">
              <a:rPr lang="en-US" smtClean="0"/>
              <a:t>6</a:t>
            </a:fld>
            <a:endParaRPr lang="en-US"/>
          </a:p>
        </p:txBody>
      </p:sp>
    </p:spTree>
    <p:extLst>
      <p:ext uri="{BB962C8B-B14F-4D97-AF65-F5344CB8AC3E}">
        <p14:creationId xmlns:p14="http://schemas.microsoft.com/office/powerpoint/2010/main" val="1155424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8" name="TextBox 7">
            <a:extLst>
              <a:ext uri="{FF2B5EF4-FFF2-40B4-BE49-F238E27FC236}">
                <a16:creationId xmlns:a16="http://schemas.microsoft.com/office/drawing/2014/main" id="{AE13D881-5EFC-4991-9D2E-5AC06DCE7743}"/>
              </a:ext>
            </a:extLst>
          </p:cNvPr>
          <p:cNvSpPr txBox="1"/>
          <p:nvPr/>
        </p:nvSpPr>
        <p:spPr>
          <a:xfrm>
            <a:off x="2042160" y="1996440"/>
            <a:ext cx="8442960" cy="369332"/>
          </a:xfrm>
          <a:prstGeom prst="rect">
            <a:avLst/>
          </a:prstGeom>
          <a:noFill/>
        </p:spPr>
        <p:txBody>
          <a:bodyPr wrap="square" rtlCol="0">
            <a:spAutoFit/>
          </a:bodyPr>
          <a:lstStyle/>
          <a:p>
            <a:endParaRPr lang="en-US" dirty="0">
              <a:solidFill>
                <a:schemeClr val="bg1"/>
              </a:solidFill>
            </a:endParaRPr>
          </a:p>
        </p:txBody>
      </p:sp>
      <p:sp>
        <p:nvSpPr>
          <p:cNvPr id="5" name="TextBox 4">
            <a:extLst>
              <a:ext uri="{FF2B5EF4-FFF2-40B4-BE49-F238E27FC236}">
                <a16:creationId xmlns:a16="http://schemas.microsoft.com/office/drawing/2014/main" id="{CC7A8E95-33F2-4DC4-83D2-ED89E69B7C21}"/>
              </a:ext>
            </a:extLst>
          </p:cNvPr>
          <p:cNvSpPr txBox="1"/>
          <p:nvPr/>
        </p:nvSpPr>
        <p:spPr>
          <a:xfrm>
            <a:off x="2941897" y="3167390"/>
            <a:ext cx="6308202" cy="523220"/>
          </a:xfrm>
          <a:prstGeom prst="rect">
            <a:avLst/>
          </a:prstGeom>
          <a:noFill/>
        </p:spPr>
        <p:txBody>
          <a:bodyPr wrap="square" rtlCol="0">
            <a:spAutoFit/>
          </a:bodyPr>
          <a:lstStyle/>
          <a:p>
            <a:pPr algn="ctr"/>
            <a:r>
              <a:rPr lang="en-US" sz="2800" dirty="0">
                <a:solidFill>
                  <a:srgbClr val="EBF4F6"/>
                </a:solidFill>
                <a:latin typeface="Amasis MT Pro Black" panose="02040A04050005020304" pitchFamily="18" charset="0"/>
                <a:cs typeface="Aharoni" panose="02010803020104030203" pitchFamily="2" charset="-79"/>
              </a:rPr>
              <a:t>Flow Chart of this project</a:t>
            </a:r>
          </a:p>
        </p:txBody>
      </p:sp>
      <p:sp>
        <p:nvSpPr>
          <p:cNvPr id="3" name="Date Placeholder 2">
            <a:extLst>
              <a:ext uri="{FF2B5EF4-FFF2-40B4-BE49-F238E27FC236}">
                <a16:creationId xmlns:a16="http://schemas.microsoft.com/office/drawing/2014/main" id="{E6E0532C-B1B0-4C86-8994-81783B24EA1B}"/>
              </a:ext>
            </a:extLst>
          </p:cNvPr>
          <p:cNvSpPr>
            <a:spLocks noGrp="1"/>
          </p:cNvSpPr>
          <p:nvPr>
            <p:ph type="dt" sz="half" idx="10"/>
          </p:nvPr>
        </p:nvSpPr>
        <p:spPr/>
        <p:txBody>
          <a:bodyPr/>
          <a:lstStyle/>
          <a:p>
            <a:fld id="{B7C29278-0426-4334-A2EB-5F449815841E}" type="datetime1">
              <a:rPr lang="en-US" smtClean="0"/>
              <a:t>10/12/2024</a:t>
            </a:fld>
            <a:endParaRPr lang="en-US"/>
          </a:p>
        </p:txBody>
      </p:sp>
      <p:sp>
        <p:nvSpPr>
          <p:cNvPr id="4" name="Slide Number Placeholder 3">
            <a:extLst>
              <a:ext uri="{FF2B5EF4-FFF2-40B4-BE49-F238E27FC236}">
                <a16:creationId xmlns:a16="http://schemas.microsoft.com/office/drawing/2014/main" id="{5765F622-B8C1-4BD9-9B4E-6FF7A1CEF04D}"/>
              </a:ext>
            </a:extLst>
          </p:cNvPr>
          <p:cNvSpPr>
            <a:spLocks noGrp="1"/>
          </p:cNvSpPr>
          <p:nvPr>
            <p:ph type="sldNum" sz="quarter" idx="12"/>
          </p:nvPr>
        </p:nvSpPr>
        <p:spPr/>
        <p:txBody>
          <a:bodyPr/>
          <a:lstStyle/>
          <a:p>
            <a:fld id="{1B8B922A-F885-463B-AE47-682202411510}" type="slidenum">
              <a:rPr lang="en-US" smtClean="0"/>
              <a:t>60</a:t>
            </a:fld>
            <a:endParaRPr lang="en-US"/>
          </a:p>
        </p:txBody>
      </p:sp>
    </p:spTree>
    <p:extLst>
      <p:ext uri="{BB962C8B-B14F-4D97-AF65-F5344CB8AC3E}">
        <p14:creationId xmlns:p14="http://schemas.microsoft.com/office/powerpoint/2010/main" val="2687339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cxnSp>
        <p:nvCxnSpPr>
          <p:cNvPr id="128" name="Straight Arrow Connector 127">
            <a:extLst>
              <a:ext uri="{FF2B5EF4-FFF2-40B4-BE49-F238E27FC236}">
                <a16:creationId xmlns:a16="http://schemas.microsoft.com/office/drawing/2014/main" id="{84F4D00C-D959-42A6-9421-5099F621BB48}"/>
              </a:ext>
            </a:extLst>
          </p:cNvPr>
          <p:cNvCxnSpPr>
            <a:cxnSpLocks/>
          </p:cNvCxnSpPr>
          <p:nvPr/>
        </p:nvCxnSpPr>
        <p:spPr>
          <a:xfrm flipH="1">
            <a:off x="2459929" y="5463802"/>
            <a:ext cx="484250" cy="9381"/>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35F37EB-1B21-4573-919D-3ADE7B40B2DD}"/>
              </a:ext>
            </a:extLst>
          </p:cNvPr>
          <p:cNvCxnSpPr>
            <a:cxnSpLocks/>
          </p:cNvCxnSpPr>
          <p:nvPr/>
        </p:nvCxnSpPr>
        <p:spPr>
          <a:xfrm flipV="1">
            <a:off x="8357037" y="5768765"/>
            <a:ext cx="0" cy="58455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6626E5B-68E7-4844-851E-559BDCD2B83C}"/>
              </a:ext>
            </a:extLst>
          </p:cNvPr>
          <p:cNvCxnSpPr>
            <a:cxnSpLocks/>
          </p:cNvCxnSpPr>
          <p:nvPr/>
        </p:nvCxnSpPr>
        <p:spPr>
          <a:xfrm flipV="1">
            <a:off x="8235117" y="3931358"/>
            <a:ext cx="0" cy="58455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B298E18-98CA-418E-9BD3-60B0E0C4DE20}"/>
              </a:ext>
            </a:extLst>
          </p:cNvPr>
          <p:cNvCxnSpPr>
            <a:cxnSpLocks/>
          </p:cNvCxnSpPr>
          <p:nvPr/>
        </p:nvCxnSpPr>
        <p:spPr>
          <a:xfrm flipV="1">
            <a:off x="8120439" y="1978602"/>
            <a:ext cx="0" cy="637492"/>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3" name="Flowchart: Alternate Process 2">
            <a:extLst>
              <a:ext uri="{FF2B5EF4-FFF2-40B4-BE49-F238E27FC236}">
                <a16:creationId xmlns:a16="http://schemas.microsoft.com/office/drawing/2014/main" id="{93CC5474-3C84-49D7-80EE-9F37AB5027ED}"/>
              </a:ext>
            </a:extLst>
          </p:cNvPr>
          <p:cNvSpPr/>
          <p:nvPr/>
        </p:nvSpPr>
        <p:spPr>
          <a:xfrm>
            <a:off x="407004" y="494515"/>
            <a:ext cx="2569365" cy="432094"/>
          </a:xfrm>
          <a:prstGeom prst="flowChartAlternateProcess">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4" name="Diamond 3">
            <a:extLst>
              <a:ext uri="{FF2B5EF4-FFF2-40B4-BE49-F238E27FC236}">
                <a16:creationId xmlns:a16="http://schemas.microsoft.com/office/drawing/2014/main" id="{A309B640-FC4E-487B-AF21-D9DB5D4E79CC}"/>
              </a:ext>
            </a:extLst>
          </p:cNvPr>
          <p:cNvSpPr/>
          <p:nvPr/>
        </p:nvSpPr>
        <p:spPr>
          <a:xfrm>
            <a:off x="3503676" y="23083"/>
            <a:ext cx="2706624" cy="1398042"/>
          </a:xfrm>
          <a:prstGeom prst="diamond">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client connect to web server</a:t>
            </a:r>
          </a:p>
        </p:txBody>
      </p:sp>
      <p:cxnSp>
        <p:nvCxnSpPr>
          <p:cNvPr id="10" name="Straight Arrow Connector 9">
            <a:extLst>
              <a:ext uri="{FF2B5EF4-FFF2-40B4-BE49-F238E27FC236}">
                <a16:creationId xmlns:a16="http://schemas.microsoft.com/office/drawing/2014/main" id="{37A021EA-3BB2-4C69-AC1E-3F6CD9C8CC94}"/>
              </a:ext>
            </a:extLst>
          </p:cNvPr>
          <p:cNvCxnSpPr>
            <a:cxnSpLocks/>
          </p:cNvCxnSpPr>
          <p:nvPr/>
        </p:nvCxnSpPr>
        <p:spPr>
          <a:xfrm>
            <a:off x="2968752" y="699020"/>
            <a:ext cx="534924"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Flowchart: Alternate Process 11">
            <a:extLst>
              <a:ext uri="{FF2B5EF4-FFF2-40B4-BE49-F238E27FC236}">
                <a16:creationId xmlns:a16="http://schemas.microsoft.com/office/drawing/2014/main" id="{97B69D3A-57CD-4C13-9A6E-BF8C2BE16969}"/>
              </a:ext>
            </a:extLst>
          </p:cNvPr>
          <p:cNvSpPr/>
          <p:nvPr/>
        </p:nvSpPr>
        <p:spPr>
          <a:xfrm>
            <a:off x="6615684" y="494515"/>
            <a:ext cx="2706624" cy="455177"/>
          </a:xfrm>
          <a:prstGeom prst="flowChartAlternateProcess">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give client to Landing Page</a:t>
            </a:r>
          </a:p>
        </p:txBody>
      </p:sp>
      <p:cxnSp>
        <p:nvCxnSpPr>
          <p:cNvPr id="13" name="Straight Arrow Connector 12">
            <a:extLst>
              <a:ext uri="{FF2B5EF4-FFF2-40B4-BE49-F238E27FC236}">
                <a16:creationId xmlns:a16="http://schemas.microsoft.com/office/drawing/2014/main" id="{E3597740-FAFE-45FD-B3FC-CA6E8DA3E4F0}"/>
              </a:ext>
            </a:extLst>
          </p:cNvPr>
          <p:cNvCxnSpPr>
            <a:cxnSpLocks/>
          </p:cNvCxnSpPr>
          <p:nvPr/>
        </p:nvCxnSpPr>
        <p:spPr>
          <a:xfrm>
            <a:off x="6210300" y="722104"/>
            <a:ext cx="405384"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Diamond 13">
            <a:extLst>
              <a:ext uri="{FF2B5EF4-FFF2-40B4-BE49-F238E27FC236}">
                <a16:creationId xmlns:a16="http://schemas.microsoft.com/office/drawing/2014/main" id="{86C4D74D-363E-4E3F-B2B2-5919742A28F5}"/>
              </a:ext>
            </a:extLst>
          </p:cNvPr>
          <p:cNvSpPr/>
          <p:nvPr/>
        </p:nvSpPr>
        <p:spPr>
          <a:xfrm>
            <a:off x="7157653" y="1105852"/>
            <a:ext cx="1925572" cy="1335295"/>
          </a:xfrm>
          <a:prstGeom prst="diamond">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inactive or</a:t>
            </a:r>
          </a:p>
          <a:p>
            <a:pPr algn="ctr"/>
            <a:r>
              <a:rPr lang="en-US" dirty="0"/>
              <a:t>active </a:t>
            </a:r>
          </a:p>
        </p:txBody>
      </p:sp>
      <p:sp>
        <p:nvSpPr>
          <p:cNvPr id="17" name="Flowchart: Alternate Process 16">
            <a:extLst>
              <a:ext uri="{FF2B5EF4-FFF2-40B4-BE49-F238E27FC236}">
                <a16:creationId xmlns:a16="http://schemas.microsoft.com/office/drawing/2014/main" id="{DA217483-69EF-4FEE-8B62-A558E663CDB3}"/>
              </a:ext>
            </a:extLst>
          </p:cNvPr>
          <p:cNvSpPr/>
          <p:nvPr/>
        </p:nvSpPr>
        <p:spPr>
          <a:xfrm>
            <a:off x="9688066" y="1640288"/>
            <a:ext cx="1937004" cy="455177"/>
          </a:xfrm>
          <a:prstGeom prst="flowChartAlternateProcess">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Door Button</a:t>
            </a:r>
          </a:p>
        </p:txBody>
      </p:sp>
      <p:cxnSp>
        <p:nvCxnSpPr>
          <p:cNvPr id="19" name="Straight Connector 18">
            <a:extLst>
              <a:ext uri="{FF2B5EF4-FFF2-40B4-BE49-F238E27FC236}">
                <a16:creationId xmlns:a16="http://schemas.microsoft.com/office/drawing/2014/main" id="{6AB705A0-7932-4E9A-B965-BF69533EE989}"/>
              </a:ext>
            </a:extLst>
          </p:cNvPr>
          <p:cNvCxnSpPr>
            <a:stCxn id="12" idx="3"/>
          </p:cNvCxnSpPr>
          <p:nvPr/>
        </p:nvCxnSpPr>
        <p:spPr>
          <a:xfrm flipV="1">
            <a:off x="9322308" y="699020"/>
            <a:ext cx="1367028" cy="230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29FCF71-EF46-42F3-8283-85BE9451FAC5}"/>
              </a:ext>
            </a:extLst>
          </p:cNvPr>
          <p:cNvCxnSpPr>
            <a:cxnSpLocks/>
          </p:cNvCxnSpPr>
          <p:nvPr/>
        </p:nvCxnSpPr>
        <p:spPr>
          <a:xfrm>
            <a:off x="10670284" y="680968"/>
            <a:ext cx="19052" cy="9412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Flowchart: Alternate Process 22">
            <a:extLst>
              <a:ext uri="{FF2B5EF4-FFF2-40B4-BE49-F238E27FC236}">
                <a16:creationId xmlns:a16="http://schemas.microsoft.com/office/drawing/2014/main" id="{902D8595-22A5-42CA-9B7E-73109C31C4D3}"/>
              </a:ext>
            </a:extLst>
          </p:cNvPr>
          <p:cNvSpPr/>
          <p:nvPr/>
        </p:nvSpPr>
        <p:spPr>
          <a:xfrm>
            <a:off x="9759694" y="3397551"/>
            <a:ext cx="1937004" cy="455177"/>
          </a:xfrm>
          <a:prstGeom prst="flowChartAlternateProcess">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 Button</a:t>
            </a:r>
          </a:p>
        </p:txBody>
      </p:sp>
      <p:sp>
        <p:nvSpPr>
          <p:cNvPr id="24" name="Flowchart: Alternate Process 23">
            <a:extLst>
              <a:ext uri="{FF2B5EF4-FFF2-40B4-BE49-F238E27FC236}">
                <a16:creationId xmlns:a16="http://schemas.microsoft.com/office/drawing/2014/main" id="{F39151CA-B9FF-412D-A316-94E9F2C1A1ED}"/>
              </a:ext>
            </a:extLst>
          </p:cNvPr>
          <p:cNvSpPr/>
          <p:nvPr/>
        </p:nvSpPr>
        <p:spPr>
          <a:xfrm>
            <a:off x="9759694" y="5280894"/>
            <a:ext cx="1937004" cy="455177"/>
          </a:xfrm>
          <a:prstGeom prst="flowChartAlternateProcess">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Water Pump</a:t>
            </a:r>
          </a:p>
        </p:txBody>
      </p:sp>
      <p:sp>
        <p:nvSpPr>
          <p:cNvPr id="26" name="Diamond 25">
            <a:extLst>
              <a:ext uri="{FF2B5EF4-FFF2-40B4-BE49-F238E27FC236}">
                <a16:creationId xmlns:a16="http://schemas.microsoft.com/office/drawing/2014/main" id="{1694D388-1A36-4BC2-8A6A-247BE16C763D}"/>
              </a:ext>
            </a:extLst>
          </p:cNvPr>
          <p:cNvSpPr/>
          <p:nvPr/>
        </p:nvSpPr>
        <p:spPr>
          <a:xfrm>
            <a:off x="7306629" y="2969715"/>
            <a:ext cx="1925572" cy="1335295"/>
          </a:xfrm>
          <a:prstGeom prst="diamond">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Inactive or active</a:t>
            </a:r>
          </a:p>
        </p:txBody>
      </p:sp>
      <p:sp>
        <p:nvSpPr>
          <p:cNvPr id="28" name="Diamond 27">
            <a:extLst>
              <a:ext uri="{FF2B5EF4-FFF2-40B4-BE49-F238E27FC236}">
                <a16:creationId xmlns:a16="http://schemas.microsoft.com/office/drawing/2014/main" id="{20DA8AA8-E9FF-4926-9DFC-329A0AF062B2}"/>
              </a:ext>
            </a:extLst>
          </p:cNvPr>
          <p:cNvSpPr/>
          <p:nvPr/>
        </p:nvSpPr>
        <p:spPr>
          <a:xfrm>
            <a:off x="7323773" y="4840138"/>
            <a:ext cx="1925572" cy="1335295"/>
          </a:xfrm>
          <a:prstGeom prst="diamond">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Inactive or active</a:t>
            </a:r>
          </a:p>
        </p:txBody>
      </p:sp>
      <p:cxnSp>
        <p:nvCxnSpPr>
          <p:cNvPr id="29" name="Straight Arrow Connector 28">
            <a:extLst>
              <a:ext uri="{FF2B5EF4-FFF2-40B4-BE49-F238E27FC236}">
                <a16:creationId xmlns:a16="http://schemas.microsoft.com/office/drawing/2014/main" id="{DF6E883D-1CDD-4894-93F7-ACC89CF44A76}"/>
              </a:ext>
            </a:extLst>
          </p:cNvPr>
          <p:cNvCxnSpPr>
            <a:cxnSpLocks/>
          </p:cNvCxnSpPr>
          <p:nvPr/>
        </p:nvCxnSpPr>
        <p:spPr>
          <a:xfrm>
            <a:off x="10670284" y="2095465"/>
            <a:ext cx="19052" cy="12146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581576F-0697-4267-93A7-12310BA1AD45}"/>
              </a:ext>
            </a:extLst>
          </p:cNvPr>
          <p:cNvCxnSpPr>
            <a:cxnSpLocks/>
          </p:cNvCxnSpPr>
          <p:nvPr/>
        </p:nvCxnSpPr>
        <p:spPr>
          <a:xfrm>
            <a:off x="10637516" y="3960138"/>
            <a:ext cx="19052" cy="12146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5D523A4-450C-40AF-A6F9-4B7E92F223B6}"/>
              </a:ext>
            </a:extLst>
          </p:cNvPr>
          <p:cNvCxnSpPr>
            <a:cxnSpLocks/>
          </p:cNvCxnSpPr>
          <p:nvPr/>
        </p:nvCxnSpPr>
        <p:spPr>
          <a:xfrm flipH="1">
            <a:off x="9104376" y="1764880"/>
            <a:ext cx="484250" cy="9381"/>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2D35C75-1F5F-4FDE-A39F-6B2DFE0F268D}"/>
              </a:ext>
            </a:extLst>
          </p:cNvPr>
          <p:cNvCxnSpPr>
            <a:cxnSpLocks/>
          </p:cNvCxnSpPr>
          <p:nvPr/>
        </p:nvCxnSpPr>
        <p:spPr>
          <a:xfrm flipH="1">
            <a:off x="9206480" y="3622144"/>
            <a:ext cx="484250" cy="9381"/>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4CF4E31-4F16-46A1-919E-1F8DBD3E87D4}"/>
              </a:ext>
            </a:extLst>
          </p:cNvPr>
          <p:cNvCxnSpPr>
            <a:cxnSpLocks/>
          </p:cNvCxnSpPr>
          <p:nvPr/>
        </p:nvCxnSpPr>
        <p:spPr>
          <a:xfrm flipH="1">
            <a:off x="9249345" y="5515520"/>
            <a:ext cx="484250" cy="9381"/>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08897CA-0FA5-4718-8EF9-4F59C64AF651}"/>
              </a:ext>
            </a:extLst>
          </p:cNvPr>
          <p:cNvCxnSpPr>
            <a:cxnSpLocks/>
            <a:stCxn id="14" idx="1"/>
          </p:cNvCxnSpPr>
          <p:nvPr/>
        </p:nvCxnSpPr>
        <p:spPr>
          <a:xfrm flipH="1">
            <a:off x="6637209" y="1773500"/>
            <a:ext cx="520444" cy="11127"/>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1A769FE-2277-4E5E-81D8-AD6B39B2FBD2}"/>
              </a:ext>
            </a:extLst>
          </p:cNvPr>
          <p:cNvCxnSpPr>
            <a:cxnSpLocks/>
            <a:stCxn id="26" idx="1"/>
          </p:cNvCxnSpPr>
          <p:nvPr/>
        </p:nvCxnSpPr>
        <p:spPr>
          <a:xfrm flipH="1">
            <a:off x="6726175" y="3637363"/>
            <a:ext cx="580454" cy="3543"/>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0BF9034-CA81-41C1-B1BE-2C2127560780}"/>
              </a:ext>
            </a:extLst>
          </p:cNvPr>
          <p:cNvCxnSpPr>
            <a:cxnSpLocks/>
          </p:cNvCxnSpPr>
          <p:nvPr/>
        </p:nvCxnSpPr>
        <p:spPr>
          <a:xfrm flipH="1">
            <a:off x="6726175" y="5498404"/>
            <a:ext cx="571499" cy="17116"/>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62D9BFA-9E33-4065-AD10-5C35CAC62C5D}"/>
              </a:ext>
            </a:extLst>
          </p:cNvPr>
          <p:cNvCxnSpPr>
            <a:cxnSpLocks/>
          </p:cNvCxnSpPr>
          <p:nvPr/>
        </p:nvCxnSpPr>
        <p:spPr>
          <a:xfrm flipH="1" flipV="1">
            <a:off x="4124061" y="1764278"/>
            <a:ext cx="721478" cy="6436"/>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CA8B18A-5E15-4E61-8F1C-3B124E28EB75}"/>
              </a:ext>
            </a:extLst>
          </p:cNvPr>
          <p:cNvCxnSpPr>
            <a:cxnSpLocks/>
          </p:cNvCxnSpPr>
          <p:nvPr/>
        </p:nvCxnSpPr>
        <p:spPr>
          <a:xfrm flipH="1" flipV="1">
            <a:off x="4110917" y="3538263"/>
            <a:ext cx="734622" cy="998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444D47A-0730-403C-A381-28A2C2505B69}"/>
              </a:ext>
            </a:extLst>
          </p:cNvPr>
          <p:cNvCxnSpPr>
            <a:cxnSpLocks/>
          </p:cNvCxnSpPr>
          <p:nvPr/>
        </p:nvCxnSpPr>
        <p:spPr>
          <a:xfrm flipH="1">
            <a:off x="4511271" y="5481954"/>
            <a:ext cx="484250" cy="9381"/>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5" name="Parallelogram 84">
            <a:extLst>
              <a:ext uri="{FF2B5EF4-FFF2-40B4-BE49-F238E27FC236}">
                <a16:creationId xmlns:a16="http://schemas.microsoft.com/office/drawing/2014/main" id="{F40411B2-29D9-4DA3-BD5C-C461BEE2983B}"/>
              </a:ext>
            </a:extLst>
          </p:cNvPr>
          <p:cNvSpPr/>
          <p:nvPr/>
        </p:nvSpPr>
        <p:spPr>
          <a:xfrm>
            <a:off x="2533193" y="1384817"/>
            <a:ext cx="1667205" cy="686261"/>
          </a:xfrm>
          <a:prstGeom prst="parallelogram">
            <a:avLst/>
          </a:prstGeom>
          <a:solidFill>
            <a:srgbClr val="088395"/>
          </a:solidFill>
          <a:ln>
            <a:solidFill>
              <a:srgbClr val="0883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Door Open</a:t>
            </a:r>
          </a:p>
          <a:p>
            <a:pPr algn="ctr"/>
            <a:r>
              <a:rPr lang="en-US" sz="1200" dirty="0"/>
              <a:t>State = active</a:t>
            </a:r>
          </a:p>
        </p:txBody>
      </p:sp>
      <p:sp>
        <p:nvSpPr>
          <p:cNvPr id="87" name="Flowchart: Alternate Process 86">
            <a:extLst>
              <a:ext uri="{FF2B5EF4-FFF2-40B4-BE49-F238E27FC236}">
                <a16:creationId xmlns:a16="http://schemas.microsoft.com/office/drawing/2014/main" id="{612668CE-C33E-4969-BE6D-12468F935BF6}"/>
              </a:ext>
            </a:extLst>
          </p:cNvPr>
          <p:cNvSpPr/>
          <p:nvPr/>
        </p:nvSpPr>
        <p:spPr>
          <a:xfrm>
            <a:off x="4896623" y="1522389"/>
            <a:ext cx="1719070" cy="416675"/>
          </a:xfrm>
          <a:prstGeom prst="flowChartAlternateProcess">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active</a:t>
            </a:r>
          </a:p>
        </p:txBody>
      </p:sp>
      <p:sp>
        <p:nvSpPr>
          <p:cNvPr id="88" name="Flowchart: Alternate Process 87">
            <a:extLst>
              <a:ext uri="{FF2B5EF4-FFF2-40B4-BE49-F238E27FC236}">
                <a16:creationId xmlns:a16="http://schemas.microsoft.com/office/drawing/2014/main" id="{51684246-A4B5-488B-B0F8-DD713A896123}"/>
              </a:ext>
            </a:extLst>
          </p:cNvPr>
          <p:cNvSpPr/>
          <p:nvPr/>
        </p:nvSpPr>
        <p:spPr>
          <a:xfrm>
            <a:off x="4857743" y="2399283"/>
            <a:ext cx="1719070" cy="416675"/>
          </a:xfrm>
          <a:prstGeom prst="flowChartAlternateProcess">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inactive</a:t>
            </a:r>
          </a:p>
        </p:txBody>
      </p:sp>
      <p:cxnSp>
        <p:nvCxnSpPr>
          <p:cNvPr id="96" name="Straight Arrow Connector 95">
            <a:extLst>
              <a:ext uri="{FF2B5EF4-FFF2-40B4-BE49-F238E27FC236}">
                <a16:creationId xmlns:a16="http://schemas.microsoft.com/office/drawing/2014/main" id="{EB49BBCE-1349-4D0A-9FD8-957226B82130}"/>
              </a:ext>
            </a:extLst>
          </p:cNvPr>
          <p:cNvCxnSpPr>
            <a:cxnSpLocks/>
            <a:endCxn id="88" idx="3"/>
          </p:cNvCxnSpPr>
          <p:nvPr/>
        </p:nvCxnSpPr>
        <p:spPr>
          <a:xfrm flipH="1" flipV="1">
            <a:off x="6576813" y="2607621"/>
            <a:ext cx="1515805" cy="10865"/>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9" name="Parallelogram 98">
            <a:extLst>
              <a:ext uri="{FF2B5EF4-FFF2-40B4-BE49-F238E27FC236}">
                <a16:creationId xmlns:a16="http://schemas.microsoft.com/office/drawing/2014/main" id="{71C6EE21-6E1C-4F31-A1E1-01408A086591}"/>
              </a:ext>
            </a:extLst>
          </p:cNvPr>
          <p:cNvSpPr/>
          <p:nvPr/>
        </p:nvSpPr>
        <p:spPr>
          <a:xfrm>
            <a:off x="2335720" y="2269745"/>
            <a:ext cx="1749738" cy="686261"/>
          </a:xfrm>
          <a:prstGeom prst="parallelogram">
            <a:avLst/>
          </a:prstGeom>
          <a:solidFill>
            <a:srgbClr val="088395"/>
          </a:solidFill>
          <a:ln>
            <a:solidFill>
              <a:srgbClr val="0883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Door close</a:t>
            </a:r>
          </a:p>
          <a:p>
            <a:pPr algn="ctr"/>
            <a:r>
              <a:rPr lang="en-US" sz="1200" dirty="0"/>
              <a:t>State = active</a:t>
            </a:r>
          </a:p>
        </p:txBody>
      </p:sp>
      <p:cxnSp>
        <p:nvCxnSpPr>
          <p:cNvPr id="105" name="Straight Arrow Connector 104">
            <a:extLst>
              <a:ext uri="{FF2B5EF4-FFF2-40B4-BE49-F238E27FC236}">
                <a16:creationId xmlns:a16="http://schemas.microsoft.com/office/drawing/2014/main" id="{EF3BA9C7-8CE7-4AB9-A3DB-303871D5063D}"/>
              </a:ext>
            </a:extLst>
          </p:cNvPr>
          <p:cNvCxnSpPr>
            <a:cxnSpLocks/>
          </p:cNvCxnSpPr>
          <p:nvPr/>
        </p:nvCxnSpPr>
        <p:spPr>
          <a:xfrm flipH="1" flipV="1">
            <a:off x="4038546" y="2612876"/>
            <a:ext cx="721478" cy="6436"/>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5785F39-520B-41C3-8BD9-67089C409113}"/>
              </a:ext>
            </a:extLst>
          </p:cNvPr>
          <p:cNvCxnSpPr>
            <a:cxnSpLocks/>
            <a:endCxn id="109" idx="3"/>
          </p:cNvCxnSpPr>
          <p:nvPr/>
        </p:nvCxnSpPr>
        <p:spPr>
          <a:xfrm flipH="1" flipV="1">
            <a:off x="6695122" y="4475054"/>
            <a:ext cx="1570862" cy="40047"/>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8" name="Flowchart: Alternate Process 107">
            <a:extLst>
              <a:ext uri="{FF2B5EF4-FFF2-40B4-BE49-F238E27FC236}">
                <a16:creationId xmlns:a16="http://schemas.microsoft.com/office/drawing/2014/main" id="{A5C43CE4-561D-4A43-A111-34185D5459F6}"/>
              </a:ext>
            </a:extLst>
          </p:cNvPr>
          <p:cNvSpPr/>
          <p:nvPr/>
        </p:nvSpPr>
        <p:spPr>
          <a:xfrm>
            <a:off x="4938141" y="3350209"/>
            <a:ext cx="1719070" cy="416675"/>
          </a:xfrm>
          <a:prstGeom prst="flowChartAlternateProcess">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active</a:t>
            </a:r>
          </a:p>
        </p:txBody>
      </p:sp>
      <p:sp>
        <p:nvSpPr>
          <p:cNvPr id="109" name="Flowchart: Alternate Process 108">
            <a:extLst>
              <a:ext uri="{FF2B5EF4-FFF2-40B4-BE49-F238E27FC236}">
                <a16:creationId xmlns:a16="http://schemas.microsoft.com/office/drawing/2014/main" id="{E4385F2E-BB29-4B19-9C65-46FABA0C8D06}"/>
              </a:ext>
            </a:extLst>
          </p:cNvPr>
          <p:cNvSpPr/>
          <p:nvPr/>
        </p:nvSpPr>
        <p:spPr>
          <a:xfrm>
            <a:off x="4976052" y="4266716"/>
            <a:ext cx="1719070" cy="416675"/>
          </a:xfrm>
          <a:prstGeom prst="flowChartAlternateProcess">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inactive</a:t>
            </a:r>
          </a:p>
        </p:txBody>
      </p:sp>
      <p:sp>
        <p:nvSpPr>
          <p:cNvPr id="114" name="Parallelogram 113">
            <a:extLst>
              <a:ext uri="{FF2B5EF4-FFF2-40B4-BE49-F238E27FC236}">
                <a16:creationId xmlns:a16="http://schemas.microsoft.com/office/drawing/2014/main" id="{ED3ABAE4-D78B-435E-8DD4-8E571FB740A9}"/>
              </a:ext>
            </a:extLst>
          </p:cNvPr>
          <p:cNvSpPr/>
          <p:nvPr/>
        </p:nvSpPr>
        <p:spPr>
          <a:xfrm>
            <a:off x="2163421" y="3166467"/>
            <a:ext cx="1749738" cy="686261"/>
          </a:xfrm>
          <a:prstGeom prst="parallelogram">
            <a:avLst/>
          </a:prstGeom>
          <a:solidFill>
            <a:srgbClr val="088395"/>
          </a:solidFill>
          <a:ln>
            <a:solidFill>
              <a:srgbClr val="0883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LED Open</a:t>
            </a:r>
          </a:p>
          <a:p>
            <a:pPr algn="ctr"/>
            <a:r>
              <a:rPr lang="en-US" sz="1200" dirty="0"/>
              <a:t>State = active</a:t>
            </a:r>
          </a:p>
        </p:txBody>
      </p:sp>
      <p:sp>
        <p:nvSpPr>
          <p:cNvPr id="115" name="Parallelogram 114">
            <a:extLst>
              <a:ext uri="{FF2B5EF4-FFF2-40B4-BE49-F238E27FC236}">
                <a16:creationId xmlns:a16="http://schemas.microsoft.com/office/drawing/2014/main" id="{062219EE-C1A0-46AA-ACC9-31617DC92D2E}"/>
              </a:ext>
            </a:extLst>
          </p:cNvPr>
          <p:cNvSpPr/>
          <p:nvPr/>
        </p:nvSpPr>
        <p:spPr>
          <a:xfrm>
            <a:off x="2012878" y="3997130"/>
            <a:ext cx="1800439" cy="686261"/>
          </a:xfrm>
          <a:prstGeom prst="parallelogram">
            <a:avLst/>
          </a:prstGeom>
          <a:solidFill>
            <a:srgbClr val="088395"/>
          </a:solidFill>
          <a:ln>
            <a:solidFill>
              <a:srgbClr val="0883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LED Close</a:t>
            </a:r>
          </a:p>
          <a:p>
            <a:pPr algn="ctr"/>
            <a:r>
              <a:rPr lang="en-US" sz="1200" dirty="0"/>
              <a:t>State = inactive</a:t>
            </a:r>
          </a:p>
        </p:txBody>
      </p:sp>
      <p:cxnSp>
        <p:nvCxnSpPr>
          <p:cNvPr id="116" name="Straight Arrow Connector 115">
            <a:extLst>
              <a:ext uri="{FF2B5EF4-FFF2-40B4-BE49-F238E27FC236}">
                <a16:creationId xmlns:a16="http://schemas.microsoft.com/office/drawing/2014/main" id="{E574248A-5B0D-4F30-8D66-2C8B208B20CF}"/>
              </a:ext>
            </a:extLst>
          </p:cNvPr>
          <p:cNvCxnSpPr>
            <a:cxnSpLocks/>
          </p:cNvCxnSpPr>
          <p:nvPr/>
        </p:nvCxnSpPr>
        <p:spPr>
          <a:xfrm flipH="1">
            <a:off x="3853032" y="4475053"/>
            <a:ext cx="1043591" cy="9713"/>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9" name="Flowchart: Alternate Process 118">
            <a:extLst>
              <a:ext uri="{FF2B5EF4-FFF2-40B4-BE49-F238E27FC236}">
                <a16:creationId xmlns:a16="http://schemas.microsoft.com/office/drawing/2014/main" id="{686898BD-1B1C-4357-985D-FE14686B3717}"/>
              </a:ext>
            </a:extLst>
          </p:cNvPr>
          <p:cNvSpPr/>
          <p:nvPr/>
        </p:nvSpPr>
        <p:spPr>
          <a:xfrm>
            <a:off x="5030912" y="5279211"/>
            <a:ext cx="1719070" cy="416675"/>
          </a:xfrm>
          <a:prstGeom prst="flowChartAlternateProcess">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active</a:t>
            </a:r>
          </a:p>
        </p:txBody>
      </p:sp>
      <p:sp>
        <p:nvSpPr>
          <p:cNvPr id="120" name="Parallelogram 119">
            <a:extLst>
              <a:ext uri="{FF2B5EF4-FFF2-40B4-BE49-F238E27FC236}">
                <a16:creationId xmlns:a16="http://schemas.microsoft.com/office/drawing/2014/main" id="{17DC4022-A575-42DB-B5E1-6B71DFC8C7AE}"/>
              </a:ext>
            </a:extLst>
          </p:cNvPr>
          <p:cNvSpPr/>
          <p:nvPr/>
        </p:nvSpPr>
        <p:spPr>
          <a:xfrm>
            <a:off x="2720507" y="5138823"/>
            <a:ext cx="1800439" cy="686261"/>
          </a:xfrm>
          <a:prstGeom prst="parallelogram">
            <a:avLst/>
          </a:prstGeom>
          <a:solidFill>
            <a:srgbClr val="088395"/>
          </a:solidFill>
          <a:ln>
            <a:solidFill>
              <a:srgbClr val="0883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Water pump</a:t>
            </a:r>
          </a:p>
          <a:p>
            <a:pPr algn="ctr"/>
            <a:r>
              <a:rPr lang="en-US" sz="1200" dirty="0"/>
              <a:t>State = active</a:t>
            </a:r>
          </a:p>
        </p:txBody>
      </p:sp>
      <p:sp>
        <p:nvSpPr>
          <p:cNvPr id="121" name="Parallelogram 120">
            <a:extLst>
              <a:ext uri="{FF2B5EF4-FFF2-40B4-BE49-F238E27FC236}">
                <a16:creationId xmlns:a16="http://schemas.microsoft.com/office/drawing/2014/main" id="{0114E995-771C-4091-B6F6-CF46347EC946}"/>
              </a:ext>
            </a:extLst>
          </p:cNvPr>
          <p:cNvSpPr/>
          <p:nvPr/>
        </p:nvSpPr>
        <p:spPr>
          <a:xfrm>
            <a:off x="2558386" y="6003813"/>
            <a:ext cx="1800439" cy="686261"/>
          </a:xfrm>
          <a:prstGeom prst="parallelogram">
            <a:avLst/>
          </a:prstGeom>
          <a:solidFill>
            <a:srgbClr val="088395"/>
          </a:solidFill>
          <a:ln>
            <a:solidFill>
              <a:srgbClr val="0883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Water pump</a:t>
            </a:r>
          </a:p>
          <a:p>
            <a:pPr algn="ctr"/>
            <a:r>
              <a:rPr lang="en-US" sz="1200" dirty="0"/>
              <a:t>State = inactive</a:t>
            </a:r>
          </a:p>
        </p:txBody>
      </p:sp>
      <p:sp>
        <p:nvSpPr>
          <p:cNvPr id="122" name="Flowchart: Alternate Process 121">
            <a:extLst>
              <a:ext uri="{FF2B5EF4-FFF2-40B4-BE49-F238E27FC236}">
                <a16:creationId xmlns:a16="http://schemas.microsoft.com/office/drawing/2014/main" id="{E3BF2DC8-A583-492C-BE9A-785DEF47F7C7}"/>
              </a:ext>
            </a:extLst>
          </p:cNvPr>
          <p:cNvSpPr/>
          <p:nvPr/>
        </p:nvSpPr>
        <p:spPr>
          <a:xfrm>
            <a:off x="5036030" y="6095572"/>
            <a:ext cx="1719070" cy="416675"/>
          </a:xfrm>
          <a:prstGeom prst="flowChartAlternateProcess">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inactive</a:t>
            </a:r>
          </a:p>
        </p:txBody>
      </p:sp>
      <p:cxnSp>
        <p:nvCxnSpPr>
          <p:cNvPr id="123" name="Straight Arrow Connector 122">
            <a:extLst>
              <a:ext uri="{FF2B5EF4-FFF2-40B4-BE49-F238E27FC236}">
                <a16:creationId xmlns:a16="http://schemas.microsoft.com/office/drawing/2014/main" id="{8394B45D-5614-4C67-A472-128B5CE41FBD}"/>
              </a:ext>
            </a:extLst>
          </p:cNvPr>
          <p:cNvCxnSpPr>
            <a:cxnSpLocks/>
          </p:cNvCxnSpPr>
          <p:nvPr/>
        </p:nvCxnSpPr>
        <p:spPr>
          <a:xfrm flipH="1">
            <a:off x="4412881" y="6353323"/>
            <a:ext cx="484250" cy="9381"/>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F86F648E-AFAC-4980-90E0-FA23A8EF9224}"/>
              </a:ext>
            </a:extLst>
          </p:cNvPr>
          <p:cNvCxnSpPr>
            <a:cxnSpLocks/>
          </p:cNvCxnSpPr>
          <p:nvPr/>
        </p:nvCxnSpPr>
        <p:spPr>
          <a:xfrm flipH="1">
            <a:off x="6767448" y="6333591"/>
            <a:ext cx="1594232"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7" name="Diamond 126">
            <a:extLst>
              <a:ext uri="{FF2B5EF4-FFF2-40B4-BE49-F238E27FC236}">
                <a16:creationId xmlns:a16="http://schemas.microsoft.com/office/drawing/2014/main" id="{342B0979-B928-4305-B5BE-66F4AE3F2741}"/>
              </a:ext>
            </a:extLst>
          </p:cNvPr>
          <p:cNvSpPr/>
          <p:nvPr/>
        </p:nvSpPr>
        <p:spPr>
          <a:xfrm>
            <a:off x="212719" y="4827793"/>
            <a:ext cx="2233854" cy="1297001"/>
          </a:xfrm>
          <a:prstGeom prst="diamond">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Ultrasonic sensor check</a:t>
            </a:r>
          </a:p>
        </p:txBody>
      </p:sp>
      <p:cxnSp>
        <p:nvCxnSpPr>
          <p:cNvPr id="129" name="Straight Arrow Connector 128">
            <a:extLst>
              <a:ext uri="{FF2B5EF4-FFF2-40B4-BE49-F238E27FC236}">
                <a16:creationId xmlns:a16="http://schemas.microsoft.com/office/drawing/2014/main" id="{124A1675-185F-4015-A0C6-5462FBB7EB43}"/>
              </a:ext>
            </a:extLst>
          </p:cNvPr>
          <p:cNvCxnSpPr>
            <a:cxnSpLocks/>
          </p:cNvCxnSpPr>
          <p:nvPr/>
        </p:nvCxnSpPr>
        <p:spPr>
          <a:xfrm flipV="1">
            <a:off x="1303455" y="6402533"/>
            <a:ext cx="1254931" cy="14505"/>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E9F50E9-4D2A-4C0A-AFB2-5101878AA89F}"/>
              </a:ext>
            </a:extLst>
          </p:cNvPr>
          <p:cNvCxnSpPr>
            <a:stCxn id="127" idx="2"/>
          </p:cNvCxnSpPr>
          <p:nvPr/>
        </p:nvCxnSpPr>
        <p:spPr>
          <a:xfrm>
            <a:off x="1329646" y="6124794"/>
            <a:ext cx="0" cy="32497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3D278722-A89A-4056-BC4C-9C7B3BCA14FB}"/>
              </a:ext>
            </a:extLst>
          </p:cNvPr>
          <p:cNvCxnSpPr>
            <a:cxnSpLocks/>
          </p:cNvCxnSpPr>
          <p:nvPr/>
        </p:nvCxnSpPr>
        <p:spPr>
          <a:xfrm flipV="1">
            <a:off x="3857334" y="4112388"/>
            <a:ext cx="4111662" cy="27582"/>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3EA20855-F111-41D9-B337-81DE2F859F39}"/>
              </a:ext>
            </a:extLst>
          </p:cNvPr>
          <p:cNvCxnSpPr>
            <a:cxnSpLocks/>
          </p:cNvCxnSpPr>
          <p:nvPr/>
        </p:nvCxnSpPr>
        <p:spPr>
          <a:xfrm>
            <a:off x="3975108" y="3221494"/>
            <a:ext cx="3845816" cy="2585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462D261-9FD7-4DA1-9E5D-33900922A49C}"/>
              </a:ext>
            </a:extLst>
          </p:cNvPr>
          <p:cNvCxnSpPr>
            <a:cxnSpLocks/>
          </p:cNvCxnSpPr>
          <p:nvPr/>
        </p:nvCxnSpPr>
        <p:spPr>
          <a:xfrm>
            <a:off x="4150796" y="2304670"/>
            <a:ext cx="3845816" cy="2585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48AAE571-F98E-4E11-81FA-F3EDE17883CE}"/>
              </a:ext>
            </a:extLst>
          </p:cNvPr>
          <p:cNvCxnSpPr>
            <a:cxnSpLocks/>
          </p:cNvCxnSpPr>
          <p:nvPr/>
        </p:nvCxnSpPr>
        <p:spPr>
          <a:xfrm>
            <a:off x="4110917" y="2009073"/>
            <a:ext cx="3351821" cy="2674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9" name="Rectangle: Rounded Corners 148">
            <a:extLst>
              <a:ext uri="{FF2B5EF4-FFF2-40B4-BE49-F238E27FC236}">
                <a16:creationId xmlns:a16="http://schemas.microsoft.com/office/drawing/2014/main" id="{DE20335A-D4EC-4BF6-A1A7-47D864E8B721}"/>
              </a:ext>
            </a:extLst>
          </p:cNvPr>
          <p:cNvSpPr/>
          <p:nvPr/>
        </p:nvSpPr>
        <p:spPr>
          <a:xfrm>
            <a:off x="212719" y="-6586445"/>
            <a:ext cx="11393347" cy="6057315"/>
          </a:xfrm>
          <a:prstGeom prst="round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TextBox 149">
            <a:extLst>
              <a:ext uri="{FF2B5EF4-FFF2-40B4-BE49-F238E27FC236}">
                <a16:creationId xmlns:a16="http://schemas.microsoft.com/office/drawing/2014/main" id="{3C372323-83AB-46CB-A8C7-47882071BC84}"/>
              </a:ext>
            </a:extLst>
          </p:cNvPr>
          <p:cNvSpPr txBox="1"/>
          <p:nvPr/>
        </p:nvSpPr>
        <p:spPr>
          <a:xfrm>
            <a:off x="810263" y="-6479872"/>
            <a:ext cx="6195459" cy="584775"/>
          </a:xfrm>
          <a:prstGeom prst="rect">
            <a:avLst/>
          </a:prstGeom>
          <a:noFill/>
        </p:spPr>
        <p:txBody>
          <a:bodyPr wrap="square" rtlCol="0">
            <a:spAutoFit/>
          </a:bodyPr>
          <a:lstStyle/>
          <a:p>
            <a:r>
              <a:rPr lang="en-US" sz="3200" dirty="0">
                <a:solidFill>
                  <a:srgbClr val="EBF4F6"/>
                </a:solidFill>
                <a:latin typeface="Amasis MT Pro Black" panose="02040A04050005020304" pitchFamily="18" charset="0"/>
              </a:rPr>
              <a:t>Pros of this project  </a:t>
            </a:r>
          </a:p>
        </p:txBody>
      </p:sp>
      <p:sp>
        <p:nvSpPr>
          <p:cNvPr id="151" name="TextBox 150">
            <a:extLst>
              <a:ext uri="{FF2B5EF4-FFF2-40B4-BE49-F238E27FC236}">
                <a16:creationId xmlns:a16="http://schemas.microsoft.com/office/drawing/2014/main" id="{1993179B-42E7-4879-8FE4-8BCBE1441055}"/>
              </a:ext>
            </a:extLst>
          </p:cNvPr>
          <p:cNvSpPr txBox="1"/>
          <p:nvPr/>
        </p:nvSpPr>
        <p:spPr>
          <a:xfrm>
            <a:off x="823816" y="-5444734"/>
            <a:ext cx="7543800" cy="3539430"/>
          </a:xfrm>
          <a:prstGeom prst="rect">
            <a:avLst/>
          </a:prstGeom>
          <a:noFill/>
        </p:spPr>
        <p:txBody>
          <a:bodyPr wrap="square" rtlCol="0">
            <a:spAutoFit/>
          </a:bodyPr>
          <a:lstStyle/>
          <a:p>
            <a:pPr marL="342900" indent="-342900">
              <a:buFont typeface="Arial" panose="020B0604020202020204" pitchFamily="34" charset="0"/>
              <a:buChar char="•"/>
            </a:pPr>
            <a:r>
              <a:rPr lang="en-US" sz="3200" dirty="0">
                <a:solidFill>
                  <a:schemeClr val="bg1"/>
                </a:solidFill>
              </a:rPr>
              <a:t>Showing how we are understanding MCU  </a:t>
            </a:r>
          </a:p>
          <a:p>
            <a:pPr marL="342900" indent="-342900">
              <a:buFont typeface="Arial" panose="020B0604020202020204" pitchFamily="34" charset="0"/>
              <a:buChar char="•"/>
            </a:pPr>
            <a:r>
              <a:rPr lang="en-US" sz="3200" dirty="0">
                <a:solidFill>
                  <a:schemeClr val="bg1"/>
                </a:solidFill>
              </a:rPr>
              <a:t>Project management  skill </a:t>
            </a:r>
          </a:p>
          <a:p>
            <a:pPr marL="342900" indent="-342900">
              <a:buFont typeface="Arial" panose="020B0604020202020204" pitchFamily="34" charset="0"/>
              <a:buChar char="•"/>
            </a:pPr>
            <a:r>
              <a:rPr lang="en-US" sz="3200" dirty="0">
                <a:solidFill>
                  <a:schemeClr val="bg1"/>
                </a:solidFill>
              </a:rPr>
              <a:t>How IOT are worked </a:t>
            </a:r>
          </a:p>
          <a:p>
            <a:pPr marL="342900" indent="-342900">
              <a:buFont typeface="Arial" panose="020B0604020202020204" pitchFamily="34" charset="0"/>
              <a:buChar char="•"/>
            </a:pPr>
            <a:r>
              <a:rPr lang="en-US" sz="3200" dirty="0">
                <a:solidFill>
                  <a:schemeClr val="bg1"/>
                </a:solidFill>
              </a:rPr>
              <a:t>About  soldering</a:t>
            </a:r>
          </a:p>
          <a:p>
            <a:pPr marL="342900" indent="-342900">
              <a:buFont typeface="Arial" panose="020B0604020202020204" pitchFamily="34" charset="0"/>
              <a:buChar char="•"/>
            </a:pPr>
            <a:r>
              <a:rPr lang="en-US" sz="3200" dirty="0">
                <a:solidFill>
                  <a:schemeClr val="bg1"/>
                </a:solidFill>
              </a:rPr>
              <a:t>Real time Circuit analysis </a:t>
            </a:r>
          </a:p>
          <a:p>
            <a:pPr marL="342900" indent="-342900">
              <a:buFont typeface="Arial" panose="020B0604020202020204" pitchFamily="34" charset="0"/>
              <a:buChar char="•"/>
            </a:pPr>
            <a:r>
              <a:rPr lang="en-US" sz="3200" dirty="0">
                <a:solidFill>
                  <a:schemeClr val="bg1"/>
                </a:solidFill>
              </a:rPr>
              <a:t>Soft Skill with team </a:t>
            </a:r>
          </a:p>
          <a:p>
            <a:pPr marL="342900" indent="-342900">
              <a:buFont typeface="Arial" panose="020B0604020202020204" pitchFamily="34" charset="0"/>
              <a:buChar char="•"/>
            </a:pPr>
            <a:endParaRPr lang="en-US" sz="3200" dirty="0">
              <a:solidFill>
                <a:schemeClr val="bg1"/>
              </a:solidFill>
            </a:endParaRPr>
          </a:p>
        </p:txBody>
      </p:sp>
      <p:sp>
        <p:nvSpPr>
          <p:cNvPr id="5" name="Date Placeholder 4">
            <a:extLst>
              <a:ext uri="{FF2B5EF4-FFF2-40B4-BE49-F238E27FC236}">
                <a16:creationId xmlns:a16="http://schemas.microsoft.com/office/drawing/2014/main" id="{027AA1DE-873D-435E-8483-6D4B048407E0}"/>
              </a:ext>
            </a:extLst>
          </p:cNvPr>
          <p:cNvSpPr>
            <a:spLocks noGrp="1"/>
          </p:cNvSpPr>
          <p:nvPr>
            <p:ph type="dt" sz="half" idx="10"/>
          </p:nvPr>
        </p:nvSpPr>
        <p:spPr/>
        <p:txBody>
          <a:bodyPr/>
          <a:lstStyle/>
          <a:p>
            <a:fld id="{D0CF6B44-69A0-492E-8E55-A160E44A8B3C}" type="datetime1">
              <a:rPr lang="en-US" smtClean="0"/>
              <a:t>10/12/2024</a:t>
            </a:fld>
            <a:endParaRPr lang="en-US"/>
          </a:p>
        </p:txBody>
      </p:sp>
      <p:sp>
        <p:nvSpPr>
          <p:cNvPr id="6" name="Slide Number Placeholder 5">
            <a:extLst>
              <a:ext uri="{FF2B5EF4-FFF2-40B4-BE49-F238E27FC236}">
                <a16:creationId xmlns:a16="http://schemas.microsoft.com/office/drawing/2014/main" id="{4795B033-D96A-4C0B-88DB-968389E75786}"/>
              </a:ext>
            </a:extLst>
          </p:cNvPr>
          <p:cNvSpPr>
            <a:spLocks noGrp="1"/>
          </p:cNvSpPr>
          <p:nvPr>
            <p:ph type="sldNum" sz="quarter" idx="12"/>
          </p:nvPr>
        </p:nvSpPr>
        <p:spPr/>
        <p:txBody>
          <a:bodyPr/>
          <a:lstStyle/>
          <a:p>
            <a:fld id="{1B8B922A-F885-463B-AE47-682202411510}" type="slidenum">
              <a:rPr lang="en-US" smtClean="0"/>
              <a:t>61</a:t>
            </a:fld>
            <a:endParaRPr lang="en-US"/>
          </a:p>
        </p:txBody>
      </p:sp>
    </p:spTree>
    <p:extLst>
      <p:ext uri="{BB962C8B-B14F-4D97-AF65-F5344CB8AC3E}">
        <p14:creationId xmlns:p14="http://schemas.microsoft.com/office/powerpoint/2010/main" val="3159000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142" name="Rectangle: Rounded Corners 141">
            <a:extLst>
              <a:ext uri="{FF2B5EF4-FFF2-40B4-BE49-F238E27FC236}">
                <a16:creationId xmlns:a16="http://schemas.microsoft.com/office/drawing/2014/main" id="{35C98F92-3308-480D-9D83-1D39FA8C2810}"/>
              </a:ext>
            </a:extLst>
          </p:cNvPr>
          <p:cNvSpPr/>
          <p:nvPr/>
        </p:nvSpPr>
        <p:spPr>
          <a:xfrm>
            <a:off x="399324" y="400342"/>
            <a:ext cx="11393347" cy="6057315"/>
          </a:xfrm>
          <a:prstGeom prst="round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D31FE8C4-CBCA-404F-8890-18FC00427C44}"/>
              </a:ext>
            </a:extLst>
          </p:cNvPr>
          <p:cNvSpPr txBox="1"/>
          <p:nvPr/>
        </p:nvSpPr>
        <p:spPr>
          <a:xfrm>
            <a:off x="996868" y="506915"/>
            <a:ext cx="6195459" cy="584775"/>
          </a:xfrm>
          <a:prstGeom prst="rect">
            <a:avLst/>
          </a:prstGeom>
          <a:noFill/>
        </p:spPr>
        <p:txBody>
          <a:bodyPr wrap="square" rtlCol="0">
            <a:spAutoFit/>
          </a:bodyPr>
          <a:lstStyle/>
          <a:p>
            <a:r>
              <a:rPr lang="en-US" sz="3200" dirty="0">
                <a:solidFill>
                  <a:srgbClr val="EBF4F6"/>
                </a:solidFill>
                <a:latin typeface="Amasis MT Pro Black" panose="02040A04050005020304" pitchFamily="18" charset="0"/>
              </a:rPr>
              <a:t>Pros of this project  </a:t>
            </a:r>
          </a:p>
        </p:txBody>
      </p:sp>
      <p:sp>
        <p:nvSpPr>
          <p:cNvPr id="146" name="TextBox 145">
            <a:extLst>
              <a:ext uri="{FF2B5EF4-FFF2-40B4-BE49-F238E27FC236}">
                <a16:creationId xmlns:a16="http://schemas.microsoft.com/office/drawing/2014/main" id="{02F5CDE6-DF1E-49A2-82E0-9975016CFA23}"/>
              </a:ext>
            </a:extLst>
          </p:cNvPr>
          <p:cNvSpPr txBox="1"/>
          <p:nvPr/>
        </p:nvSpPr>
        <p:spPr>
          <a:xfrm>
            <a:off x="1010421" y="1542053"/>
            <a:ext cx="7543800" cy="3539430"/>
          </a:xfrm>
          <a:prstGeom prst="rect">
            <a:avLst/>
          </a:prstGeom>
          <a:noFill/>
        </p:spPr>
        <p:txBody>
          <a:bodyPr wrap="square" rtlCol="0">
            <a:spAutoFit/>
          </a:bodyPr>
          <a:lstStyle/>
          <a:p>
            <a:pPr marL="342900" indent="-342900">
              <a:buFont typeface="Arial" panose="020B0604020202020204" pitchFamily="34" charset="0"/>
              <a:buChar char="•"/>
            </a:pPr>
            <a:r>
              <a:rPr lang="en-US" sz="3200" dirty="0">
                <a:solidFill>
                  <a:schemeClr val="bg1"/>
                </a:solidFill>
              </a:rPr>
              <a:t>Showing how we are understanding MCU  </a:t>
            </a:r>
          </a:p>
          <a:p>
            <a:pPr marL="342900" indent="-342900">
              <a:buFont typeface="Arial" panose="020B0604020202020204" pitchFamily="34" charset="0"/>
              <a:buChar char="•"/>
            </a:pPr>
            <a:r>
              <a:rPr lang="en-US" sz="3200" dirty="0">
                <a:solidFill>
                  <a:schemeClr val="bg1"/>
                </a:solidFill>
              </a:rPr>
              <a:t>Project management  skill </a:t>
            </a:r>
          </a:p>
          <a:p>
            <a:pPr marL="342900" indent="-342900">
              <a:buFont typeface="Arial" panose="020B0604020202020204" pitchFamily="34" charset="0"/>
              <a:buChar char="•"/>
            </a:pPr>
            <a:r>
              <a:rPr lang="en-US" sz="3200" dirty="0">
                <a:solidFill>
                  <a:schemeClr val="bg1"/>
                </a:solidFill>
              </a:rPr>
              <a:t>How IOT are worked </a:t>
            </a:r>
          </a:p>
          <a:p>
            <a:pPr marL="342900" indent="-342900">
              <a:buFont typeface="Arial" panose="020B0604020202020204" pitchFamily="34" charset="0"/>
              <a:buChar char="•"/>
            </a:pPr>
            <a:r>
              <a:rPr lang="en-US" sz="3200" dirty="0">
                <a:solidFill>
                  <a:schemeClr val="bg1"/>
                </a:solidFill>
              </a:rPr>
              <a:t>About  soldering</a:t>
            </a:r>
          </a:p>
          <a:p>
            <a:pPr marL="342900" indent="-342900">
              <a:buFont typeface="Arial" panose="020B0604020202020204" pitchFamily="34" charset="0"/>
              <a:buChar char="•"/>
            </a:pPr>
            <a:r>
              <a:rPr lang="en-US" sz="3200" dirty="0">
                <a:solidFill>
                  <a:schemeClr val="bg1"/>
                </a:solidFill>
              </a:rPr>
              <a:t>Real time Circuit analysis </a:t>
            </a:r>
          </a:p>
          <a:p>
            <a:pPr marL="342900" indent="-342900">
              <a:buFont typeface="Arial" panose="020B0604020202020204" pitchFamily="34" charset="0"/>
              <a:buChar char="•"/>
            </a:pPr>
            <a:r>
              <a:rPr lang="en-US" sz="3200" dirty="0">
                <a:solidFill>
                  <a:schemeClr val="bg1"/>
                </a:solidFill>
              </a:rPr>
              <a:t>Soft Skill with team </a:t>
            </a:r>
          </a:p>
          <a:p>
            <a:pPr marL="342900" indent="-342900">
              <a:buFont typeface="Arial" panose="020B0604020202020204" pitchFamily="34" charset="0"/>
              <a:buChar char="•"/>
            </a:pPr>
            <a:endParaRPr lang="en-US" sz="3200" dirty="0">
              <a:solidFill>
                <a:schemeClr val="bg1"/>
              </a:solidFill>
            </a:endParaRPr>
          </a:p>
        </p:txBody>
      </p:sp>
      <p:sp>
        <p:nvSpPr>
          <p:cNvPr id="3" name="Date Placeholder 2">
            <a:extLst>
              <a:ext uri="{FF2B5EF4-FFF2-40B4-BE49-F238E27FC236}">
                <a16:creationId xmlns:a16="http://schemas.microsoft.com/office/drawing/2014/main" id="{DFEF2573-F094-4966-A4B9-CE76EB773A01}"/>
              </a:ext>
            </a:extLst>
          </p:cNvPr>
          <p:cNvSpPr>
            <a:spLocks noGrp="1"/>
          </p:cNvSpPr>
          <p:nvPr>
            <p:ph type="dt" sz="half" idx="10"/>
          </p:nvPr>
        </p:nvSpPr>
        <p:spPr/>
        <p:txBody>
          <a:bodyPr/>
          <a:lstStyle/>
          <a:p>
            <a:fld id="{D3A986D5-B291-410C-B7C0-6DEEC7976EDA}" type="datetime1">
              <a:rPr lang="en-US" smtClean="0"/>
              <a:t>10/12/2024</a:t>
            </a:fld>
            <a:endParaRPr lang="en-US"/>
          </a:p>
        </p:txBody>
      </p:sp>
      <p:sp>
        <p:nvSpPr>
          <p:cNvPr id="4" name="Slide Number Placeholder 3">
            <a:extLst>
              <a:ext uri="{FF2B5EF4-FFF2-40B4-BE49-F238E27FC236}">
                <a16:creationId xmlns:a16="http://schemas.microsoft.com/office/drawing/2014/main" id="{51DAFD6C-8A85-45A7-B549-808CCB6D9CD3}"/>
              </a:ext>
            </a:extLst>
          </p:cNvPr>
          <p:cNvSpPr>
            <a:spLocks noGrp="1"/>
          </p:cNvSpPr>
          <p:nvPr>
            <p:ph type="sldNum" sz="quarter" idx="12"/>
          </p:nvPr>
        </p:nvSpPr>
        <p:spPr/>
        <p:txBody>
          <a:bodyPr/>
          <a:lstStyle/>
          <a:p>
            <a:fld id="{1B8B922A-F885-463B-AE47-682202411510}" type="slidenum">
              <a:rPr lang="en-US" smtClean="0"/>
              <a:t>62</a:t>
            </a:fld>
            <a:endParaRPr lang="en-US"/>
          </a:p>
        </p:txBody>
      </p:sp>
    </p:spTree>
    <p:extLst>
      <p:ext uri="{BB962C8B-B14F-4D97-AF65-F5344CB8AC3E}">
        <p14:creationId xmlns:p14="http://schemas.microsoft.com/office/powerpoint/2010/main" val="2403425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142" name="Rectangle: Rounded Corners 141">
            <a:extLst>
              <a:ext uri="{FF2B5EF4-FFF2-40B4-BE49-F238E27FC236}">
                <a16:creationId xmlns:a16="http://schemas.microsoft.com/office/drawing/2014/main" id="{35C98F92-3308-480D-9D83-1D39FA8C2810}"/>
              </a:ext>
            </a:extLst>
          </p:cNvPr>
          <p:cNvSpPr/>
          <p:nvPr/>
        </p:nvSpPr>
        <p:spPr>
          <a:xfrm>
            <a:off x="5678424" y="649224"/>
            <a:ext cx="6199632" cy="5371572"/>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E3731CE5-F45C-424B-B425-25BC725C7198}"/>
              </a:ext>
            </a:extLst>
          </p:cNvPr>
          <p:cNvSpPr txBox="1"/>
          <p:nvPr/>
        </p:nvSpPr>
        <p:spPr>
          <a:xfrm>
            <a:off x="-1413062" y="400342"/>
            <a:ext cx="8260080" cy="707886"/>
          </a:xfrm>
          <a:prstGeom prst="rect">
            <a:avLst/>
          </a:prstGeom>
          <a:noFill/>
        </p:spPr>
        <p:txBody>
          <a:bodyPr wrap="square" rtlCol="0">
            <a:spAutoFit/>
          </a:bodyPr>
          <a:lstStyle/>
          <a:p>
            <a:pPr algn="ctr"/>
            <a:r>
              <a:rPr lang="en-US" sz="4000" dirty="0">
                <a:solidFill>
                  <a:schemeClr val="bg1"/>
                </a:solidFill>
                <a:latin typeface="Amasis MT Pro Black" panose="02040A04050005020304" pitchFamily="18" charset="0"/>
              </a:rPr>
              <a:t>Special Thanks to </a:t>
            </a:r>
          </a:p>
        </p:txBody>
      </p:sp>
      <p:sp>
        <p:nvSpPr>
          <p:cNvPr id="3" name="TextBox 2">
            <a:extLst>
              <a:ext uri="{FF2B5EF4-FFF2-40B4-BE49-F238E27FC236}">
                <a16:creationId xmlns:a16="http://schemas.microsoft.com/office/drawing/2014/main" id="{6191FF99-3A87-4A04-A5A9-FCF421426A72}"/>
              </a:ext>
            </a:extLst>
          </p:cNvPr>
          <p:cNvSpPr txBox="1"/>
          <p:nvPr/>
        </p:nvSpPr>
        <p:spPr>
          <a:xfrm>
            <a:off x="1188720" y="2382261"/>
            <a:ext cx="4328160" cy="1077218"/>
          </a:xfrm>
          <a:prstGeom prst="rect">
            <a:avLst/>
          </a:prstGeom>
          <a:noFill/>
        </p:spPr>
        <p:txBody>
          <a:bodyPr wrap="square" rtlCol="0">
            <a:spAutoFit/>
          </a:bodyPr>
          <a:lstStyle/>
          <a:p>
            <a:r>
              <a:rPr lang="en-US" sz="3200" dirty="0">
                <a:solidFill>
                  <a:srgbClr val="EBF4F6"/>
                </a:solidFill>
              </a:rPr>
              <a:t>our Head office Teacher Daw Hay Mar Maung</a:t>
            </a:r>
          </a:p>
        </p:txBody>
      </p:sp>
      <p:sp>
        <p:nvSpPr>
          <p:cNvPr id="6" name="TextBox 5">
            <a:extLst>
              <a:ext uri="{FF2B5EF4-FFF2-40B4-BE49-F238E27FC236}">
                <a16:creationId xmlns:a16="http://schemas.microsoft.com/office/drawing/2014/main" id="{B27748C8-5189-4F13-8D9F-A5FB6E322D0E}"/>
              </a:ext>
            </a:extLst>
          </p:cNvPr>
          <p:cNvSpPr txBox="1"/>
          <p:nvPr/>
        </p:nvSpPr>
        <p:spPr>
          <a:xfrm>
            <a:off x="991834" y="4318014"/>
            <a:ext cx="8706295" cy="400110"/>
          </a:xfrm>
          <a:prstGeom prst="rect">
            <a:avLst/>
          </a:prstGeom>
          <a:noFill/>
        </p:spPr>
        <p:txBody>
          <a:bodyPr wrap="square" rtlCol="0">
            <a:spAutoFit/>
          </a:bodyPr>
          <a:lstStyle/>
          <a:p>
            <a:r>
              <a:rPr lang="en-US" sz="2000" dirty="0">
                <a:solidFill>
                  <a:srgbClr val="EBF4F6"/>
                </a:solidFill>
              </a:rPr>
              <a:t>to held this project</a:t>
            </a:r>
          </a:p>
        </p:txBody>
      </p:sp>
      <p:sp>
        <p:nvSpPr>
          <p:cNvPr id="8" name="Rectangle: Rounded Corners 7">
            <a:extLst>
              <a:ext uri="{FF2B5EF4-FFF2-40B4-BE49-F238E27FC236}">
                <a16:creationId xmlns:a16="http://schemas.microsoft.com/office/drawing/2014/main" id="{85A988E3-3613-4CF7-9594-5128754D68FA}"/>
              </a:ext>
            </a:extLst>
          </p:cNvPr>
          <p:cNvSpPr/>
          <p:nvPr/>
        </p:nvSpPr>
        <p:spPr>
          <a:xfrm>
            <a:off x="5678424" y="7296208"/>
            <a:ext cx="6199632" cy="5371572"/>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88ED6445-EC0B-4091-A906-6BDA65AB1F4A}"/>
              </a:ext>
            </a:extLst>
          </p:cNvPr>
          <p:cNvSpPr>
            <a:spLocks noGrp="1"/>
          </p:cNvSpPr>
          <p:nvPr>
            <p:ph type="dt" sz="half" idx="10"/>
          </p:nvPr>
        </p:nvSpPr>
        <p:spPr/>
        <p:txBody>
          <a:bodyPr/>
          <a:lstStyle/>
          <a:p>
            <a:fld id="{4A0347EC-3E4C-4710-962E-4A6BB9707FA6}" type="datetime1">
              <a:rPr lang="en-US" smtClean="0"/>
              <a:t>10/12/2024</a:t>
            </a:fld>
            <a:endParaRPr lang="en-US"/>
          </a:p>
        </p:txBody>
      </p:sp>
      <p:sp>
        <p:nvSpPr>
          <p:cNvPr id="7" name="Slide Number Placeholder 6">
            <a:extLst>
              <a:ext uri="{FF2B5EF4-FFF2-40B4-BE49-F238E27FC236}">
                <a16:creationId xmlns:a16="http://schemas.microsoft.com/office/drawing/2014/main" id="{02AE368F-4127-4214-A521-1EA25D4411A0}"/>
              </a:ext>
            </a:extLst>
          </p:cNvPr>
          <p:cNvSpPr>
            <a:spLocks noGrp="1"/>
          </p:cNvSpPr>
          <p:nvPr>
            <p:ph type="sldNum" sz="quarter" idx="12"/>
          </p:nvPr>
        </p:nvSpPr>
        <p:spPr/>
        <p:txBody>
          <a:bodyPr/>
          <a:lstStyle/>
          <a:p>
            <a:fld id="{1B8B922A-F885-463B-AE47-682202411510}" type="slidenum">
              <a:rPr lang="en-US" smtClean="0"/>
              <a:t>63</a:t>
            </a:fld>
            <a:endParaRPr lang="en-US"/>
          </a:p>
        </p:txBody>
      </p:sp>
    </p:spTree>
    <p:extLst>
      <p:ext uri="{BB962C8B-B14F-4D97-AF65-F5344CB8AC3E}">
        <p14:creationId xmlns:p14="http://schemas.microsoft.com/office/powerpoint/2010/main" val="620663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142" name="Rectangle: Rounded Corners 141">
            <a:extLst>
              <a:ext uri="{FF2B5EF4-FFF2-40B4-BE49-F238E27FC236}">
                <a16:creationId xmlns:a16="http://schemas.microsoft.com/office/drawing/2014/main" id="{35C98F92-3308-480D-9D83-1D39FA8C2810}"/>
              </a:ext>
            </a:extLst>
          </p:cNvPr>
          <p:cNvSpPr/>
          <p:nvPr/>
        </p:nvSpPr>
        <p:spPr>
          <a:xfrm>
            <a:off x="5516880" y="-7403403"/>
            <a:ext cx="6199632" cy="5371572"/>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E3731CE5-F45C-424B-B425-25BC725C7198}"/>
              </a:ext>
            </a:extLst>
          </p:cNvPr>
          <p:cNvSpPr txBox="1"/>
          <p:nvPr/>
        </p:nvSpPr>
        <p:spPr>
          <a:xfrm>
            <a:off x="-1413062" y="400342"/>
            <a:ext cx="8260080" cy="707886"/>
          </a:xfrm>
          <a:prstGeom prst="rect">
            <a:avLst/>
          </a:prstGeom>
          <a:noFill/>
        </p:spPr>
        <p:txBody>
          <a:bodyPr wrap="square" rtlCol="0">
            <a:spAutoFit/>
          </a:bodyPr>
          <a:lstStyle/>
          <a:p>
            <a:pPr algn="ctr"/>
            <a:r>
              <a:rPr lang="en-US" sz="4000" dirty="0">
                <a:solidFill>
                  <a:schemeClr val="bg1"/>
                </a:solidFill>
                <a:latin typeface="Amasis MT Pro Black" panose="02040A04050005020304" pitchFamily="18" charset="0"/>
              </a:rPr>
              <a:t>Special Thanks to </a:t>
            </a:r>
          </a:p>
        </p:txBody>
      </p:sp>
      <p:sp>
        <p:nvSpPr>
          <p:cNvPr id="3" name="TextBox 2">
            <a:extLst>
              <a:ext uri="{FF2B5EF4-FFF2-40B4-BE49-F238E27FC236}">
                <a16:creationId xmlns:a16="http://schemas.microsoft.com/office/drawing/2014/main" id="{6191FF99-3A87-4A04-A5A9-FCF421426A72}"/>
              </a:ext>
            </a:extLst>
          </p:cNvPr>
          <p:cNvSpPr txBox="1"/>
          <p:nvPr/>
        </p:nvSpPr>
        <p:spPr>
          <a:xfrm>
            <a:off x="552898" y="2258848"/>
            <a:ext cx="4328160" cy="1077218"/>
          </a:xfrm>
          <a:prstGeom prst="rect">
            <a:avLst/>
          </a:prstGeom>
          <a:noFill/>
        </p:spPr>
        <p:txBody>
          <a:bodyPr wrap="square" rtlCol="0">
            <a:spAutoFit/>
          </a:bodyPr>
          <a:lstStyle/>
          <a:p>
            <a:r>
              <a:rPr lang="en-US" sz="3200" dirty="0">
                <a:solidFill>
                  <a:srgbClr val="EBF4F6"/>
                </a:solidFill>
              </a:rPr>
              <a:t>our Supervisor Teacher Daw Ngu War Naing</a:t>
            </a:r>
          </a:p>
        </p:txBody>
      </p:sp>
      <p:sp>
        <p:nvSpPr>
          <p:cNvPr id="6" name="TextBox 5">
            <a:extLst>
              <a:ext uri="{FF2B5EF4-FFF2-40B4-BE49-F238E27FC236}">
                <a16:creationId xmlns:a16="http://schemas.microsoft.com/office/drawing/2014/main" id="{B27748C8-5189-4F13-8D9F-A5FB6E322D0E}"/>
              </a:ext>
            </a:extLst>
          </p:cNvPr>
          <p:cNvSpPr txBox="1"/>
          <p:nvPr/>
        </p:nvSpPr>
        <p:spPr>
          <a:xfrm>
            <a:off x="991834" y="4318014"/>
            <a:ext cx="8706295" cy="400110"/>
          </a:xfrm>
          <a:prstGeom prst="rect">
            <a:avLst/>
          </a:prstGeom>
          <a:noFill/>
        </p:spPr>
        <p:txBody>
          <a:bodyPr wrap="square" rtlCol="0">
            <a:spAutoFit/>
          </a:bodyPr>
          <a:lstStyle/>
          <a:p>
            <a:r>
              <a:rPr lang="en-US" sz="2000" dirty="0">
                <a:solidFill>
                  <a:srgbClr val="EBF4F6"/>
                </a:solidFill>
              </a:rPr>
              <a:t>To manage this project</a:t>
            </a:r>
          </a:p>
        </p:txBody>
      </p:sp>
      <p:sp>
        <p:nvSpPr>
          <p:cNvPr id="8" name="Rectangle: Rounded Corners 7">
            <a:extLst>
              <a:ext uri="{FF2B5EF4-FFF2-40B4-BE49-F238E27FC236}">
                <a16:creationId xmlns:a16="http://schemas.microsoft.com/office/drawing/2014/main" id="{85A988E3-3613-4CF7-9594-5128754D68FA}"/>
              </a:ext>
            </a:extLst>
          </p:cNvPr>
          <p:cNvSpPr/>
          <p:nvPr/>
        </p:nvSpPr>
        <p:spPr>
          <a:xfrm>
            <a:off x="5344981" y="743214"/>
            <a:ext cx="6199632" cy="5371572"/>
          </a:xfrm>
          <a:prstGeom prst="roundRect">
            <a:avLst/>
          </a:prstGeom>
          <a:blipFill dpi="0" rotWithShape="1">
            <a:blip r:embed="rId3">
              <a:extLst>
                <a:ext uri="{28A0092B-C50C-407E-A947-70E740481C1C}">
                  <a14:useLocalDpi xmlns:a14="http://schemas.microsoft.com/office/drawing/2010/main" val="0"/>
                </a:ext>
              </a:extLst>
            </a:blip>
            <a:srcRect/>
            <a:stretch>
              <a:fillRect t="-37262" b="-3726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C7730613-9239-4020-B1DA-8D4B2C1A1A5C}"/>
              </a:ext>
            </a:extLst>
          </p:cNvPr>
          <p:cNvSpPr/>
          <p:nvPr/>
        </p:nvSpPr>
        <p:spPr>
          <a:xfrm>
            <a:off x="5516880" y="7613858"/>
            <a:ext cx="6199632" cy="5371572"/>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A724DC54-9337-403F-9236-F644BBC9B4E1}"/>
              </a:ext>
            </a:extLst>
          </p:cNvPr>
          <p:cNvSpPr>
            <a:spLocks noGrp="1"/>
          </p:cNvSpPr>
          <p:nvPr>
            <p:ph type="dt" sz="half" idx="10"/>
          </p:nvPr>
        </p:nvSpPr>
        <p:spPr/>
        <p:txBody>
          <a:bodyPr/>
          <a:lstStyle/>
          <a:p>
            <a:fld id="{C96495B1-BB5E-49C1-ABC0-41C185D8B1ED}" type="datetime1">
              <a:rPr lang="en-US" smtClean="0"/>
              <a:t>10/12/2024</a:t>
            </a:fld>
            <a:endParaRPr lang="en-US"/>
          </a:p>
        </p:txBody>
      </p:sp>
      <p:sp>
        <p:nvSpPr>
          <p:cNvPr id="7" name="Slide Number Placeholder 6">
            <a:extLst>
              <a:ext uri="{FF2B5EF4-FFF2-40B4-BE49-F238E27FC236}">
                <a16:creationId xmlns:a16="http://schemas.microsoft.com/office/drawing/2014/main" id="{0709AC84-2D9D-4CF7-A67A-891FD45002ED}"/>
              </a:ext>
            </a:extLst>
          </p:cNvPr>
          <p:cNvSpPr>
            <a:spLocks noGrp="1"/>
          </p:cNvSpPr>
          <p:nvPr>
            <p:ph type="sldNum" sz="quarter" idx="12"/>
          </p:nvPr>
        </p:nvSpPr>
        <p:spPr/>
        <p:txBody>
          <a:bodyPr/>
          <a:lstStyle/>
          <a:p>
            <a:fld id="{1B8B922A-F885-463B-AE47-682202411510}" type="slidenum">
              <a:rPr lang="en-US" smtClean="0"/>
              <a:t>64</a:t>
            </a:fld>
            <a:endParaRPr lang="en-US"/>
          </a:p>
        </p:txBody>
      </p:sp>
    </p:spTree>
    <p:extLst>
      <p:ext uri="{BB962C8B-B14F-4D97-AF65-F5344CB8AC3E}">
        <p14:creationId xmlns:p14="http://schemas.microsoft.com/office/powerpoint/2010/main" val="2037623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4" name="TextBox 3">
            <a:extLst>
              <a:ext uri="{FF2B5EF4-FFF2-40B4-BE49-F238E27FC236}">
                <a16:creationId xmlns:a16="http://schemas.microsoft.com/office/drawing/2014/main" id="{E3731CE5-F45C-424B-B425-25BC725C7198}"/>
              </a:ext>
            </a:extLst>
          </p:cNvPr>
          <p:cNvSpPr txBox="1"/>
          <p:nvPr/>
        </p:nvSpPr>
        <p:spPr>
          <a:xfrm>
            <a:off x="-1413062" y="400342"/>
            <a:ext cx="8260080" cy="707886"/>
          </a:xfrm>
          <a:prstGeom prst="rect">
            <a:avLst/>
          </a:prstGeom>
          <a:noFill/>
        </p:spPr>
        <p:txBody>
          <a:bodyPr wrap="square" rtlCol="0">
            <a:spAutoFit/>
          </a:bodyPr>
          <a:lstStyle/>
          <a:p>
            <a:pPr algn="ctr"/>
            <a:r>
              <a:rPr lang="en-US" sz="4000" dirty="0">
                <a:solidFill>
                  <a:schemeClr val="bg1"/>
                </a:solidFill>
                <a:latin typeface="Amasis MT Pro Black" panose="02040A04050005020304" pitchFamily="18" charset="0"/>
              </a:rPr>
              <a:t>Thanks to </a:t>
            </a:r>
          </a:p>
        </p:txBody>
      </p:sp>
      <p:sp>
        <p:nvSpPr>
          <p:cNvPr id="3" name="TextBox 2">
            <a:extLst>
              <a:ext uri="{FF2B5EF4-FFF2-40B4-BE49-F238E27FC236}">
                <a16:creationId xmlns:a16="http://schemas.microsoft.com/office/drawing/2014/main" id="{6191FF99-3A87-4A04-A5A9-FCF421426A72}"/>
              </a:ext>
            </a:extLst>
          </p:cNvPr>
          <p:cNvSpPr txBox="1"/>
          <p:nvPr/>
        </p:nvSpPr>
        <p:spPr>
          <a:xfrm>
            <a:off x="552898" y="2258848"/>
            <a:ext cx="4328160" cy="584775"/>
          </a:xfrm>
          <a:prstGeom prst="rect">
            <a:avLst/>
          </a:prstGeom>
          <a:noFill/>
        </p:spPr>
        <p:txBody>
          <a:bodyPr wrap="square" rtlCol="0">
            <a:spAutoFit/>
          </a:bodyPr>
          <a:lstStyle/>
          <a:p>
            <a:r>
              <a:rPr lang="en-US" sz="3200" dirty="0">
                <a:solidFill>
                  <a:srgbClr val="EBF4F6"/>
                </a:solidFill>
              </a:rPr>
              <a:t>All contributors </a:t>
            </a:r>
          </a:p>
        </p:txBody>
      </p:sp>
      <p:sp>
        <p:nvSpPr>
          <p:cNvPr id="6" name="TextBox 5">
            <a:extLst>
              <a:ext uri="{FF2B5EF4-FFF2-40B4-BE49-F238E27FC236}">
                <a16:creationId xmlns:a16="http://schemas.microsoft.com/office/drawing/2014/main" id="{B27748C8-5189-4F13-8D9F-A5FB6E322D0E}"/>
              </a:ext>
            </a:extLst>
          </p:cNvPr>
          <p:cNvSpPr txBox="1"/>
          <p:nvPr/>
        </p:nvSpPr>
        <p:spPr>
          <a:xfrm>
            <a:off x="1016823" y="3228945"/>
            <a:ext cx="8706295" cy="400110"/>
          </a:xfrm>
          <a:prstGeom prst="rect">
            <a:avLst/>
          </a:prstGeom>
          <a:noFill/>
        </p:spPr>
        <p:txBody>
          <a:bodyPr wrap="square" rtlCol="0">
            <a:spAutoFit/>
          </a:bodyPr>
          <a:lstStyle/>
          <a:p>
            <a:r>
              <a:rPr lang="en-US" sz="2000" dirty="0">
                <a:solidFill>
                  <a:srgbClr val="EBF4F6"/>
                </a:solidFill>
              </a:rPr>
              <a:t>on this project</a:t>
            </a:r>
          </a:p>
        </p:txBody>
      </p:sp>
      <p:sp>
        <p:nvSpPr>
          <p:cNvPr id="8" name="Rectangle: Rounded Corners 7">
            <a:extLst>
              <a:ext uri="{FF2B5EF4-FFF2-40B4-BE49-F238E27FC236}">
                <a16:creationId xmlns:a16="http://schemas.microsoft.com/office/drawing/2014/main" id="{85A988E3-3613-4CF7-9594-5128754D68FA}"/>
              </a:ext>
            </a:extLst>
          </p:cNvPr>
          <p:cNvSpPr/>
          <p:nvPr/>
        </p:nvSpPr>
        <p:spPr>
          <a:xfrm>
            <a:off x="5344981" y="-5760125"/>
            <a:ext cx="6199632" cy="5371572"/>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C7730613-9239-4020-B1DA-8D4B2C1A1A5C}"/>
              </a:ext>
            </a:extLst>
          </p:cNvPr>
          <p:cNvSpPr/>
          <p:nvPr/>
        </p:nvSpPr>
        <p:spPr>
          <a:xfrm>
            <a:off x="5344981" y="626852"/>
            <a:ext cx="6199632" cy="5371572"/>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5FFBE26B-787E-4917-A99A-B15D95A626DC}"/>
              </a:ext>
            </a:extLst>
          </p:cNvPr>
          <p:cNvSpPr>
            <a:spLocks noGrp="1"/>
          </p:cNvSpPr>
          <p:nvPr>
            <p:ph type="dt" sz="half" idx="10"/>
          </p:nvPr>
        </p:nvSpPr>
        <p:spPr/>
        <p:txBody>
          <a:bodyPr/>
          <a:lstStyle/>
          <a:p>
            <a:fld id="{07326892-F072-450C-82F3-56B8E2EA1603}" type="datetime1">
              <a:rPr lang="en-US" smtClean="0"/>
              <a:t>10/12/2024</a:t>
            </a:fld>
            <a:endParaRPr lang="en-US"/>
          </a:p>
        </p:txBody>
      </p:sp>
      <p:sp>
        <p:nvSpPr>
          <p:cNvPr id="7" name="Slide Number Placeholder 6">
            <a:extLst>
              <a:ext uri="{FF2B5EF4-FFF2-40B4-BE49-F238E27FC236}">
                <a16:creationId xmlns:a16="http://schemas.microsoft.com/office/drawing/2014/main" id="{FC43A4AB-47D1-4C30-AE8B-D4B70D8522A9}"/>
              </a:ext>
            </a:extLst>
          </p:cNvPr>
          <p:cNvSpPr>
            <a:spLocks noGrp="1"/>
          </p:cNvSpPr>
          <p:nvPr>
            <p:ph type="sldNum" sz="quarter" idx="12"/>
          </p:nvPr>
        </p:nvSpPr>
        <p:spPr/>
        <p:txBody>
          <a:bodyPr/>
          <a:lstStyle/>
          <a:p>
            <a:fld id="{1B8B922A-F885-463B-AE47-682202411510}" type="slidenum">
              <a:rPr lang="en-US" smtClean="0"/>
              <a:t>65</a:t>
            </a:fld>
            <a:endParaRPr lang="en-US"/>
          </a:p>
        </p:txBody>
      </p:sp>
    </p:spTree>
    <p:extLst>
      <p:ext uri="{BB962C8B-B14F-4D97-AF65-F5344CB8AC3E}">
        <p14:creationId xmlns:p14="http://schemas.microsoft.com/office/powerpoint/2010/main" val="2171710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EBF4F6"/>
                </a:solidFill>
                <a:effectLst/>
                <a:uLnTx/>
                <a:uFillTx/>
                <a:latin typeface="Berlin Sans FB Demi" panose="020E0802020502020306" pitchFamily="34" charset="0"/>
                <a:ea typeface="+mn-ea"/>
                <a:cs typeface="+mn-cs"/>
              </a:rPr>
              <a:t>SMART HOME</a:t>
            </a:r>
          </a:p>
        </p:txBody>
      </p:sp>
      <p:sp>
        <p:nvSpPr>
          <p:cNvPr id="143" name="TextBox 142">
            <a:extLst>
              <a:ext uri="{FF2B5EF4-FFF2-40B4-BE49-F238E27FC236}">
                <a16:creationId xmlns:a16="http://schemas.microsoft.com/office/drawing/2014/main" id="{D31FE8C4-CBCA-404F-8890-18FC00427C44}"/>
              </a:ext>
            </a:extLst>
          </p:cNvPr>
          <p:cNvSpPr txBox="1"/>
          <p:nvPr/>
        </p:nvSpPr>
        <p:spPr>
          <a:xfrm>
            <a:off x="1111170" y="-6701742"/>
            <a:ext cx="61954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EBF4F6"/>
                </a:solidFill>
                <a:effectLst/>
                <a:uLnTx/>
                <a:uFillTx/>
                <a:latin typeface="Amasis MT Pro Black" panose="02040A04050005020304" pitchFamily="18" charset="0"/>
                <a:ea typeface="+mn-ea"/>
                <a:cs typeface="+mn-cs"/>
              </a:rPr>
              <a:t>Pros of this project  </a:t>
            </a:r>
          </a:p>
        </p:txBody>
      </p:sp>
      <p:sp>
        <p:nvSpPr>
          <p:cNvPr id="146" name="TextBox 145">
            <a:extLst>
              <a:ext uri="{FF2B5EF4-FFF2-40B4-BE49-F238E27FC236}">
                <a16:creationId xmlns:a16="http://schemas.microsoft.com/office/drawing/2014/main" id="{02F5CDE6-DF1E-49A2-82E0-9975016CFA23}"/>
              </a:ext>
            </a:extLst>
          </p:cNvPr>
          <p:cNvSpPr txBox="1"/>
          <p:nvPr/>
        </p:nvSpPr>
        <p:spPr>
          <a:xfrm>
            <a:off x="1124723" y="-5666604"/>
            <a:ext cx="7543800" cy="255454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Showing how we are understanding MCU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Project management  skill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How IOT are worked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About  soldering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Soft Skill with team </a:t>
            </a:r>
          </a:p>
        </p:txBody>
      </p:sp>
      <p:sp>
        <p:nvSpPr>
          <p:cNvPr id="3" name="Date Placeholder 2">
            <a:extLst>
              <a:ext uri="{FF2B5EF4-FFF2-40B4-BE49-F238E27FC236}">
                <a16:creationId xmlns:a16="http://schemas.microsoft.com/office/drawing/2014/main" id="{70EBF534-CC0A-4290-A3FB-94A8E5D58E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FC71B78-311E-43A1-8D45-9F48B0B6200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10/12/2024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AE792E4-2889-4EBF-AEF8-DA34D749E7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B922A-F885-463B-AE47-68220241151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0E0C037-F0EB-4DE0-B23A-9E22998838E7}"/>
              </a:ext>
            </a:extLst>
          </p:cNvPr>
          <p:cNvSpPr txBox="1"/>
          <p:nvPr/>
        </p:nvSpPr>
        <p:spPr>
          <a:xfrm>
            <a:off x="3794771" y="2136338"/>
            <a:ext cx="4873752" cy="1754326"/>
          </a:xfrm>
          <a:prstGeom prst="rect">
            <a:avLst/>
          </a:prstGeom>
          <a:noFill/>
        </p:spPr>
        <p:txBody>
          <a:bodyPr wrap="square" rtlCol="0">
            <a:spAutoFit/>
          </a:bodyPr>
          <a:lstStyle/>
          <a:p>
            <a:pPr algn="ctr"/>
            <a:r>
              <a:rPr lang="en-US" sz="5400" dirty="0">
                <a:solidFill>
                  <a:srgbClr val="088395"/>
                </a:solidFill>
                <a:latin typeface="Amasis MT Pro Black" panose="02040A04050005020304" pitchFamily="18" charset="0"/>
              </a:rPr>
              <a:t>Thanks to all teacher </a:t>
            </a:r>
          </a:p>
        </p:txBody>
      </p:sp>
    </p:spTree>
    <p:extLst>
      <p:ext uri="{BB962C8B-B14F-4D97-AF65-F5344CB8AC3E}">
        <p14:creationId xmlns:p14="http://schemas.microsoft.com/office/powerpoint/2010/main" val="1054624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3" name="Date Placeholder 2">
            <a:extLst>
              <a:ext uri="{FF2B5EF4-FFF2-40B4-BE49-F238E27FC236}">
                <a16:creationId xmlns:a16="http://schemas.microsoft.com/office/drawing/2014/main" id="{BF592545-DA9B-4B58-984A-57B12E20DB54}"/>
              </a:ext>
            </a:extLst>
          </p:cNvPr>
          <p:cNvSpPr>
            <a:spLocks noGrp="1"/>
          </p:cNvSpPr>
          <p:nvPr>
            <p:ph type="dt" sz="half" idx="10"/>
          </p:nvPr>
        </p:nvSpPr>
        <p:spPr/>
        <p:txBody>
          <a:bodyPr/>
          <a:lstStyle/>
          <a:p>
            <a:fld id="{7F1B46A9-EBC8-4C8B-84A2-AB42A7703D79}" type="datetime1">
              <a:rPr lang="en-US" smtClean="0"/>
              <a:t>10/12/2024</a:t>
            </a:fld>
            <a:endParaRPr lang="en-US"/>
          </a:p>
        </p:txBody>
      </p:sp>
      <p:sp>
        <p:nvSpPr>
          <p:cNvPr id="4" name="Slide Number Placeholder 3">
            <a:extLst>
              <a:ext uri="{FF2B5EF4-FFF2-40B4-BE49-F238E27FC236}">
                <a16:creationId xmlns:a16="http://schemas.microsoft.com/office/drawing/2014/main" id="{65B53D31-C716-4705-BF5B-0B88E0FD3E08}"/>
              </a:ext>
            </a:extLst>
          </p:cNvPr>
          <p:cNvSpPr>
            <a:spLocks noGrp="1"/>
          </p:cNvSpPr>
          <p:nvPr>
            <p:ph type="sldNum" sz="quarter" idx="12"/>
          </p:nvPr>
        </p:nvSpPr>
        <p:spPr/>
        <p:txBody>
          <a:bodyPr/>
          <a:lstStyle/>
          <a:p>
            <a:fld id="{1B8B922A-F885-463B-AE47-682202411510}" type="slidenum">
              <a:rPr lang="en-US" smtClean="0"/>
              <a:t>67</a:t>
            </a:fld>
            <a:endParaRPr lang="en-US"/>
          </a:p>
        </p:txBody>
      </p:sp>
      <p:sp>
        <p:nvSpPr>
          <p:cNvPr id="5" name="TextBox 4">
            <a:extLst>
              <a:ext uri="{FF2B5EF4-FFF2-40B4-BE49-F238E27FC236}">
                <a16:creationId xmlns:a16="http://schemas.microsoft.com/office/drawing/2014/main" id="{94157EF4-1D13-450C-8810-319DCAA75466}"/>
              </a:ext>
            </a:extLst>
          </p:cNvPr>
          <p:cNvSpPr txBox="1"/>
          <p:nvPr/>
        </p:nvSpPr>
        <p:spPr>
          <a:xfrm>
            <a:off x="-1486214" y="400342"/>
            <a:ext cx="8260080" cy="707886"/>
          </a:xfrm>
          <a:prstGeom prst="rect">
            <a:avLst/>
          </a:prstGeom>
          <a:noFill/>
        </p:spPr>
        <p:txBody>
          <a:bodyPr wrap="square" rtlCol="0">
            <a:spAutoFit/>
          </a:bodyPr>
          <a:lstStyle/>
          <a:p>
            <a:pPr algn="ctr"/>
            <a:r>
              <a:rPr lang="en-US" sz="4000" dirty="0">
                <a:solidFill>
                  <a:schemeClr val="bg1"/>
                </a:solidFill>
                <a:latin typeface="Amasis MT Pro Black" panose="02040A04050005020304" pitchFamily="18" charset="0"/>
              </a:rPr>
              <a:t>Our Team</a:t>
            </a:r>
          </a:p>
        </p:txBody>
      </p:sp>
      <p:sp>
        <p:nvSpPr>
          <p:cNvPr id="6" name="TextBox 5">
            <a:extLst>
              <a:ext uri="{FF2B5EF4-FFF2-40B4-BE49-F238E27FC236}">
                <a16:creationId xmlns:a16="http://schemas.microsoft.com/office/drawing/2014/main" id="{E80814BF-6F2E-492F-BD8E-3B086D805242}"/>
              </a:ext>
            </a:extLst>
          </p:cNvPr>
          <p:cNvSpPr txBox="1"/>
          <p:nvPr/>
        </p:nvSpPr>
        <p:spPr>
          <a:xfrm>
            <a:off x="1883664" y="1764792"/>
            <a:ext cx="5623560" cy="2862322"/>
          </a:xfrm>
          <a:prstGeom prst="rect">
            <a:avLst/>
          </a:prstGeom>
          <a:noFill/>
        </p:spPr>
        <p:txBody>
          <a:bodyPr wrap="square" rtlCol="0">
            <a:spAutoFit/>
          </a:bodyPr>
          <a:lstStyle/>
          <a:p>
            <a:pPr marL="342900" indent="-342900">
              <a:buFont typeface="+mj-lt"/>
              <a:buAutoNum type="arabicPeriod"/>
            </a:pPr>
            <a:r>
              <a:rPr lang="en-US" dirty="0">
                <a:solidFill>
                  <a:schemeClr val="bg1"/>
                </a:solidFill>
              </a:rPr>
              <a:t>Mg  Lynn Myat Aung</a:t>
            </a:r>
          </a:p>
          <a:p>
            <a:pPr marL="342900" indent="-342900">
              <a:buFont typeface="+mj-lt"/>
              <a:buAutoNum type="arabicPeriod"/>
            </a:pPr>
            <a:r>
              <a:rPr lang="en-US" dirty="0">
                <a:solidFill>
                  <a:schemeClr val="bg1"/>
                </a:solidFill>
              </a:rPr>
              <a:t>Mg Aung Kaung Myat</a:t>
            </a:r>
          </a:p>
          <a:p>
            <a:pPr marL="342900" indent="-342900">
              <a:buFont typeface="+mj-lt"/>
              <a:buAutoNum type="arabicPeriod"/>
            </a:pPr>
            <a:r>
              <a:rPr lang="en-US" dirty="0">
                <a:solidFill>
                  <a:schemeClr val="bg1"/>
                </a:solidFill>
              </a:rPr>
              <a:t>Mg Kaung Myat Min </a:t>
            </a:r>
          </a:p>
          <a:p>
            <a:pPr marL="342900" indent="-342900">
              <a:buFont typeface="+mj-lt"/>
              <a:buAutoNum type="arabicPeriod"/>
            </a:pPr>
            <a:r>
              <a:rPr lang="en-US" dirty="0">
                <a:solidFill>
                  <a:schemeClr val="bg1"/>
                </a:solidFill>
              </a:rPr>
              <a:t>Mg Zin </a:t>
            </a:r>
            <a:r>
              <a:rPr lang="en-US" dirty="0" err="1">
                <a:solidFill>
                  <a:schemeClr val="bg1"/>
                </a:solidFill>
              </a:rPr>
              <a:t>Htet</a:t>
            </a:r>
            <a:endParaRPr lang="en-US" dirty="0">
              <a:solidFill>
                <a:schemeClr val="bg1"/>
              </a:solidFill>
            </a:endParaRPr>
          </a:p>
          <a:p>
            <a:pPr marL="342900" indent="-342900">
              <a:buFont typeface="+mj-lt"/>
              <a:buAutoNum type="arabicPeriod"/>
            </a:pPr>
            <a:r>
              <a:rPr lang="en-US" dirty="0">
                <a:solidFill>
                  <a:schemeClr val="bg1"/>
                </a:solidFill>
              </a:rPr>
              <a:t>Mg Naing Lin Tun</a:t>
            </a:r>
          </a:p>
          <a:p>
            <a:pPr marL="342900" indent="-342900">
              <a:buFont typeface="+mj-lt"/>
              <a:buAutoNum type="arabicPeriod"/>
            </a:pPr>
            <a:r>
              <a:rPr lang="en-US" dirty="0">
                <a:solidFill>
                  <a:schemeClr val="bg1"/>
                </a:solidFill>
              </a:rPr>
              <a:t>Ma </a:t>
            </a:r>
            <a:r>
              <a:rPr lang="en-US" dirty="0" err="1">
                <a:solidFill>
                  <a:schemeClr val="bg1"/>
                </a:solidFill>
              </a:rPr>
              <a:t>Nandar</a:t>
            </a:r>
            <a:r>
              <a:rPr lang="en-US" dirty="0">
                <a:solidFill>
                  <a:schemeClr val="bg1"/>
                </a:solidFill>
              </a:rPr>
              <a:t> Aung</a:t>
            </a:r>
          </a:p>
          <a:p>
            <a:pPr marL="342900" indent="-342900">
              <a:buFont typeface="+mj-lt"/>
              <a:buAutoNum type="arabicPeriod"/>
            </a:pPr>
            <a:r>
              <a:rPr lang="en-US" dirty="0">
                <a:solidFill>
                  <a:schemeClr val="bg1"/>
                </a:solidFill>
              </a:rPr>
              <a:t>Ma </a:t>
            </a:r>
            <a:r>
              <a:rPr lang="en-US" dirty="0" err="1">
                <a:solidFill>
                  <a:schemeClr val="bg1"/>
                </a:solidFill>
              </a:rPr>
              <a:t>Pwint</a:t>
            </a:r>
            <a:r>
              <a:rPr lang="en-US" dirty="0">
                <a:solidFill>
                  <a:schemeClr val="bg1"/>
                </a:solidFill>
              </a:rPr>
              <a:t> Phyo Thu</a:t>
            </a:r>
          </a:p>
          <a:p>
            <a:pPr marL="342900" indent="-342900">
              <a:buFont typeface="+mj-lt"/>
              <a:buAutoNum type="arabicPeriod"/>
            </a:pPr>
            <a:r>
              <a:rPr lang="en-US" dirty="0">
                <a:solidFill>
                  <a:schemeClr val="bg1"/>
                </a:solidFill>
              </a:rPr>
              <a:t>Ma Aye Chan Moe </a:t>
            </a:r>
          </a:p>
          <a:p>
            <a:pPr marL="342900" indent="-342900">
              <a:buFont typeface="+mj-lt"/>
              <a:buAutoNum type="arabicPeriod"/>
            </a:pPr>
            <a:r>
              <a:rPr lang="en-US" dirty="0">
                <a:solidFill>
                  <a:schemeClr val="bg1"/>
                </a:solidFill>
              </a:rPr>
              <a:t>Ma Saw Yu </a:t>
            </a:r>
            <a:r>
              <a:rPr lang="en-US" dirty="0" err="1">
                <a:solidFill>
                  <a:schemeClr val="bg1"/>
                </a:solidFill>
              </a:rPr>
              <a:t>Nwe</a:t>
            </a: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Box 6">
            <a:extLst>
              <a:ext uri="{FF2B5EF4-FFF2-40B4-BE49-F238E27FC236}">
                <a16:creationId xmlns:a16="http://schemas.microsoft.com/office/drawing/2014/main" id="{0BE24C1D-BF4C-438B-97BB-AF81101FF477}"/>
              </a:ext>
            </a:extLst>
          </p:cNvPr>
          <p:cNvSpPr txBox="1"/>
          <p:nvPr/>
        </p:nvSpPr>
        <p:spPr>
          <a:xfrm>
            <a:off x="4407408" y="1788180"/>
            <a:ext cx="1947672" cy="369332"/>
          </a:xfrm>
          <a:prstGeom prst="rect">
            <a:avLst/>
          </a:prstGeom>
          <a:noFill/>
        </p:spPr>
        <p:txBody>
          <a:bodyPr wrap="square" rtlCol="0">
            <a:spAutoFit/>
          </a:bodyPr>
          <a:lstStyle/>
          <a:p>
            <a:r>
              <a:rPr lang="en-US" dirty="0">
                <a:solidFill>
                  <a:schemeClr val="bg1"/>
                </a:solidFill>
              </a:rPr>
              <a:t>- Project Lead</a:t>
            </a:r>
          </a:p>
        </p:txBody>
      </p:sp>
    </p:spTree>
    <p:extLst>
      <p:ext uri="{BB962C8B-B14F-4D97-AF65-F5344CB8AC3E}">
        <p14:creationId xmlns:p14="http://schemas.microsoft.com/office/powerpoint/2010/main" val="2590313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EBF4F6"/>
                </a:solidFill>
                <a:effectLst/>
                <a:uLnTx/>
                <a:uFillTx/>
                <a:latin typeface="Berlin Sans FB Demi" panose="020E0802020502020306" pitchFamily="34" charset="0"/>
                <a:ea typeface="+mn-ea"/>
                <a:cs typeface="+mn-cs"/>
              </a:rPr>
              <a:t>SMART HOME</a:t>
            </a:r>
          </a:p>
        </p:txBody>
      </p:sp>
      <p:sp>
        <p:nvSpPr>
          <p:cNvPr id="143" name="TextBox 142">
            <a:extLst>
              <a:ext uri="{FF2B5EF4-FFF2-40B4-BE49-F238E27FC236}">
                <a16:creationId xmlns:a16="http://schemas.microsoft.com/office/drawing/2014/main" id="{D31FE8C4-CBCA-404F-8890-18FC00427C44}"/>
              </a:ext>
            </a:extLst>
          </p:cNvPr>
          <p:cNvSpPr txBox="1"/>
          <p:nvPr/>
        </p:nvSpPr>
        <p:spPr>
          <a:xfrm>
            <a:off x="1111170" y="-6701742"/>
            <a:ext cx="61954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EBF4F6"/>
                </a:solidFill>
                <a:effectLst/>
                <a:uLnTx/>
                <a:uFillTx/>
                <a:latin typeface="Amasis MT Pro Black" panose="02040A04050005020304" pitchFamily="18" charset="0"/>
                <a:ea typeface="+mn-ea"/>
                <a:cs typeface="+mn-cs"/>
              </a:rPr>
              <a:t>Pros of this project  </a:t>
            </a:r>
          </a:p>
        </p:txBody>
      </p:sp>
      <p:sp>
        <p:nvSpPr>
          <p:cNvPr id="146" name="TextBox 145">
            <a:extLst>
              <a:ext uri="{FF2B5EF4-FFF2-40B4-BE49-F238E27FC236}">
                <a16:creationId xmlns:a16="http://schemas.microsoft.com/office/drawing/2014/main" id="{02F5CDE6-DF1E-49A2-82E0-9975016CFA23}"/>
              </a:ext>
            </a:extLst>
          </p:cNvPr>
          <p:cNvSpPr txBox="1"/>
          <p:nvPr/>
        </p:nvSpPr>
        <p:spPr>
          <a:xfrm>
            <a:off x="1124723" y="-5666604"/>
            <a:ext cx="7543800" cy="255454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Showing how we are understanding MCU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Project management  skill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How IOT are worked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About  soldering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Soft Skill with team </a:t>
            </a:r>
          </a:p>
        </p:txBody>
      </p:sp>
      <p:sp>
        <p:nvSpPr>
          <p:cNvPr id="3" name="Date Placeholder 2">
            <a:extLst>
              <a:ext uri="{FF2B5EF4-FFF2-40B4-BE49-F238E27FC236}">
                <a16:creationId xmlns:a16="http://schemas.microsoft.com/office/drawing/2014/main" id="{70EBF534-CC0A-4290-A3FB-94A8E5D58E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FC71B78-311E-43A1-8D45-9F48B0B6200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10/12/2024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AE792E4-2889-4EBF-AEF8-DA34D749E7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B922A-F885-463B-AE47-68220241151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descr="A model of a house on a table&#10;&#10;Description automatically generated">
            <a:extLst>
              <a:ext uri="{FF2B5EF4-FFF2-40B4-BE49-F238E27FC236}">
                <a16:creationId xmlns:a16="http://schemas.microsoft.com/office/drawing/2014/main" id="{DEE448E7-EE0D-44E1-8217-D102C06EE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825" y="376237"/>
            <a:ext cx="8134350" cy="6105525"/>
          </a:xfrm>
          <a:prstGeom prst="rect">
            <a:avLst/>
          </a:prstGeom>
        </p:spPr>
      </p:pic>
    </p:spTree>
    <p:extLst>
      <p:ext uri="{BB962C8B-B14F-4D97-AF65-F5344CB8AC3E}">
        <p14:creationId xmlns:p14="http://schemas.microsoft.com/office/powerpoint/2010/main" val="2788201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143" name="TextBox 142">
            <a:extLst>
              <a:ext uri="{FF2B5EF4-FFF2-40B4-BE49-F238E27FC236}">
                <a16:creationId xmlns:a16="http://schemas.microsoft.com/office/drawing/2014/main" id="{D31FE8C4-CBCA-404F-8890-18FC00427C44}"/>
              </a:ext>
            </a:extLst>
          </p:cNvPr>
          <p:cNvSpPr txBox="1"/>
          <p:nvPr/>
        </p:nvSpPr>
        <p:spPr>
          <a:xfrm>
            <a:off x="1111170" y="-6701742"/>
            <a:ext cx="6195459" cy="584775"/>
          </a:xfrm>
          <a:prstGeom prst="rect">
            <a:avLst/>
          </a:prstGeom>
          <a:noFill/>
        </p:spPr>
        <p:txBody>
          <a:bodyPr wrap="square" rtlCol="0">
            <a:spAutoFit/>
          </a:bodyPr>
          <a:lstStyle/>
          <a:p>
            <a:r>
              <a:rPr lang="en-US" sz="3200" dirty="0">
                <a:solidFill>
                  <a:srgbClr val="EBF4F6"/>
                </a:solidFill>
                <a:latin typeface="Amasis MT Pro Black" panose="02040A04050005020304" pitchFamily="18" charset="0"/>
              </a:rPr>
              <a:t>Pros of this project  </a:t>
            </a:r>
          </a:p>
        </p:txBody>
      </p:sp>
      <p:sp>
        <p:nvSpPr>
          <p:cNvPr id="146" name="TextBox 145">
            <a:extLst>
              <a:ext uri="{FF2B5EF4-FFF2-40B4-BE49-F238E27FC236}">
                <a16:creationId xmlns:a16="http://schemas.microsoft.com/office/drawing/2014/main" id="{02F5CDE6-DF1E-49A2-82E0-9975016CFA23}"/>
              </a:ext>
            </a:extLst>
          </p:cNvPr>
          <p:cNvSpPr txBox="1"/>
          <p:nvPr/>
        </p:nvSpPr>
        <p:spPr>
          <a:xfrm>
            <a:off x="1124723" y="-5666604"/>
            <a:ext cx="7543800" cy="2554545"/>
          </a:xfrm>
          <a:prstGeom prst="rect">
            <a:avLst/>
          </a:prstGeom>
          <a:noFill/>
        </p:spPr>
        <p:txBody>
          <a:bodyPr wrap="square" rtlCol="0">
            <a:spAutoFit/>
          </a:bodyPr>
          <a:lstStyle/>
          <a:p>
            <a:pPr marL="342900" indent="-342900">
              <a:buFont typeface="Arial" panose="020B0604020202020204" pitchFamily="34" charset="0"/>
              <a:buChar char="•"/>
            </a:pPr>
            <a:r>
              <a:rPr lang="en-US" sz="3200" dirty="0">
                <a:solidFill>
                  <a:schemeClr val="bg1"/>
                </a:solidFill>
              </a:rPr>
              <a:t>Showing how we are understanding MCU  </a:t>
            </a:r>
          </a:p>
          <a:p>
            <a:pPr marL="342900" indent="-342900">
              <a:buFont typeface="Arial" panose="020B0604020202020204" pitchFamily="34" charset="0"/>
              <a:buChar char="•"/>
            </a:pPr>
            <a:r>
              <a:rPr lang="en-US" sz="3200" dirty="0">
                <a:solidFill>
                  <a:schemeClr val="bg1"/>
                </a:solidFill>
              </a:rPr>
              <a:t>Project management  skill </a:t>
            </a:r>
          </a:p>
          <a:p>
            <a:pPr marL="342900" indent="-342900">
              <a:buFont typeface="Arial" panose="020B0604020202020204" pitchFamily="34" charset="0"/>
              <a:buChar char="•"/>
            </a:pPr>
            <a:r>
              <a:rPr lang="en-US" sz="3200" dirty="0">
                <a:solidFill>
                  <a:schemeClr val="bg1"/>
                </a:solidFill>
              </a:rPr>
              <a:t>How IOT are worked </a:t>
            </a:r>
          </a:p>
          <a:p>
            <a:pPr marL="342900" indent="-342900">
              <a:buFont typeface="Arial" panose="020B0604020202020204" pitchFamily="34" charset="0"/>
              <a:buChar char="•"/>
            </a:pPr>
            <a:r>
              <a:rPr lang="en-US" sz="3200" dirty="0">
                <a:solidFill>
                  <a:schemeClr val="bg1"/>
                </a:solidFill>
              </a:rPr>
              <a:t>About  soldering</a:t>
            </a:r>
          </a:p>
          <a:p>
            <a:pPr marL="342900" indent="-342900">
              <a:buFont typeface="Arial" panose="020B0604020202020204" pitchFamily="34" charset="0"/>
              <a:buChar char="•"/>
            </a:pPr>
            <a:r>
              <a:rPr lang="en-US" sz="3200" dirty="0">
                <a:solidFill>
                  <a:schemeClr val="bg1"/>
                </a:solidFill>
              </a:rPr>
              <a:t>Soft Skill with team </a:t>
            </a:r>
          </a:p>
        </p:txBody>
      </p:sp>
      <p:sp>
        <p:nvSpPr>
          <p:cNvPr id="3" name="Date Placeholder 2">
            <a:extLst>
              <a:ext uri="{FF2B5EF4-FFF2-40B4-BE49-F238E27FC236}">
                <a16:creationId xmlns:a16="http://schemas.microsoft.com/office/drawing/2014/main" id="{70EBF534-CC0A-4290-A3FB-94A8E5D58E2C}"/>
              </a:ext>
            </a:extLst>
          </p:cNvPr>
          <p:cNvSpPr>
            <a:spLocks noGrp="1"/>
          </p:cNvSpPr>
          <p:nvPr>
            <p:ph type="dt" sz="half" idx="10"/>
          </p:nvPr>
        </p:nvSpPr>
        <p:spPr/>
        <p:txBody>
          <a:bodyPr/>
          <a:lstStyle/>
          <a:p>
            <a:fld id="{FFC71B78-311E-43A1-8D45-9F48B0B62007}" type="datetime1">
              <a:rPr lang="en-US" smtClean="0"/>
              <a:t>10/12/2024</a:t>
            </a:fld>
            <a:endParaRPr lang="en-US"/>
          </a:p>
        </p:txBody>
      </p:sp>
      <p:sp>
        <p:nvSpPr>
          <p:cNvPr id="4" name="Slide Number Placeholder 3">
            <a:extLst>
              <a:ext uri="{FF2B5EF4-FFF2-40B4-BE49-F238E27FC236}">
                <a16:creationId xmlns:a16="http://schemas.microsoft.com/office/drawing/2014/main" id="{FAE792E4-2889-4EBF-AEF8-DA34D749E79F}"/>
              </a:ext>
            </a:extLst>
          </p:cNvPr>
          <p:cNvSpPr>
            <a:spLocks noGrp="1"/>
          </p:cNvSpPr>
          <p:nvPr>
            <p:ph type="sldNum" sz="quarter" idx="12"/>
          </p:nvPr>
        </p:nvSpPr>
        <p:spPr/>
        <p:txBody>
          <a:bodyPr/>
          <a:lstStyle/>
          <a:p>
            <a:fld id="{1B8B922A-F885-463B-AE47-682202411510}" type="slidenum">
              <a:rPr lang="en-US" smtClean="0"/>
              <a:t>69</a:t>
            </a:fld>
            <a:endParaRPr lang="en-US"/>
          </a:p>
        </p:txBody>
      </p:sp>
      <p:pic>
        <p:nvPicPr>
          <p:cNvPr id="25" name="Picture 24" descr="A hand touching a phone&#10;&#10;Description automatically generated">
            <a:extLst>
              <a:ext uri="{FF2B5EF4-FFF2-40B4-BE49-F238E27FC236}">
                <a16:creationId xmlns:a16="http://schemas.microsoft.com/office/drawing/2014/main" id="{2BAE468E-0BCE-4B24-92F6-DDE8C0D01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825" y="376237"/>
            <a:ext cx="8134350" cy="6105525"/>
          </a:xfrm>
          <a:prstGeom prst="rect">
            <a:avLst/>
          </a:prstGeom>
        </p:spPr>
      </p:pic>
    </p:spTree>
    <p:extLst>
      <p:ext uri="{BB962C8B-B14F-4D97-AF65-F5344CB8AC3E}">
        <p14:creationId xmlns:p14="http://schemas.microsoft.com/office/powerpoint/2010/main" val="415607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grpSp>
        <p:nvGrpSpPr>
          <p:cNvPr id="10" name="Group 9">
            <a:extLst>
              <a:ext uri="{FF2B5EF4-FFF2-40B4-BE49-F238E27FC236}">
                <a16:creationId xmlns:a16="http://schemas.microsoft.com/office/drawing/2014/main" id="{9036EA24-072B-453D-AE68-6B8DD08EDA2A}"/>
              </a:ext>
            </a:extLst>
          </p:cNvPr>
          <p:cNvGrpSpPr/>
          <p:nvPr/>
        </p:nvGrpSpPr>
        <p:grpSpPr>
          <a:xfrm>
            <a:off x="193872" y="-8688169"/>
            <a:ext cx="11804251" cy="7737231"/>
            <a:chOff x="387749" y="328245"/>
            <a:chExt cx="11804251" cy="7737231"/>
          </a:xfrm>
        </p:grpSpPr>
        <p:sp>
          <p:nvSpPr>
            <p:cNvPr id="6" name="Rectangle: Rounded Corners 5">
              <a:extLst>
                <a:ext uri="{FF2B5EF4-FFF2-40B4-BE49-F238E27FC236}">
                  <a16:creationId xmlns:a16="http://schemas.microsoft.com/office/drawing/2014/main" id="{1B352531-5602-4617-848C-F031C7C1671C}"/>
                </a:ext>
              </a:extLst>
            </p:cNvPr>
            <p:cNvSpPr/>
            <p:nvPr/>
          </p:nvSpPr>
          <p:spPr>
            <a:xfrm>
              <a:off x="387749" y="328245"/>
              <a:ext cx="11393347" cy="7737231"/>
            </a:xfrm>
            <a:prstGeom prst="roundRect">
              <a:avLst/>
            </a:prstGeom>
            <a:solidFill>
              <a:srgbClr val="0883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BDED872-35CD-4D2A-A348-3B257CDE5185}"/>
                </a:ext>
              </a:extLst>
            </p:cNvPr>
            <p:cNvSpPr txBox="1"/>
            <p:nvPr/>
          </p:nvSpPr>
          <p:spPr>
            <a:xfrm>
              <a:off x="910245" y="480646"/>
              <a:ext cx="4768770" cy="707886"/>
            </a:xfrm>
            <a:prstGeom prst="rect">
              <a:avLst/>
            </a:prstGeom>
            <a:noFill/>
          </p:spPr>
          <p:txBody>
            <a:bodyPr wrap="square" rtlCol="0">
              <a:spAutoFit/>
            </a:bodyPr>
            <a:lstStyle/>
            <a:p>
              <a:r>
                <a:rPr lang="en-US" sz="4000" dirty="0">
                  <a:solidFill>
                    <a:srgbClr val="EBF4F6"/>
                  </a:solidFill>
                  <a:latin typeface="Amasis MT Pro Black" panose="02040A04050005020304" pitchFamily="18" charset="0"/>
                </a:rPr>
                <a:t>Project Overview  </a:t>
              </a:r>
            </a:p>
          </p:txBody>
        </p:sp>
        <p:sp>
          <p:nvSpPr>
            <p:cNvPr id="5" name="TextBox 4">
              <a:extLst>
                <a:ext uri="{FF2B5EF4-FFF2-40B4-BE49-F238E27FC236}">
                  <a16:creationId xmlns:a16="http://schemas.microsoft.com/office/drawing/2014/main" id="{2EA1971A-5D1D-443C-91A5-05A85EA97E24}"/>
                </a:ext>
              </a:extLst>
            </p:cNvPr>
            <p:cNvSpPr txBox="1"/>
            <p:nvPr/>
          </p:nvSpPr>
          <p:spPr>
            <a:xfrm>
              <a:off x="1000125" y="1447800"/>
              <a:ext cx="7334250"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rgbClr val="EBF4F6"/>
                  </a:solidFill>
                </a:rPr>
                <a:t>Introduction to Smart Home Automation</a:t>
              </a:r>
            </a:p>
          </p:txBody>
        </p:sp>
        <p:pic>
          <p:nvPicPr>
            <p:cNvPr id="7" name="Picture 4" descr="Smart Home 3d Images - Free Download on Freepik">
              <a:extLst>
                <a:ext uri="{FF2B5EF4-FFF2-40B4-BE49-F238E27FC236}">
                  <a16:creationId xmlns:a16="http://schemas.microsoft.com/office/drawing/2014/main" id="{91208C22-A53C-4998-8401-E4531B504E3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229350" y="1447800"/>
              <a:ext cx="596265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3A668A3-0C59-433E-9403-53F21137A23C}"/>
                </a:ext>
              </a:extLst>
            </p:cNvPr>
            <p:cNvSpPr txBox="1"/>
            <p:nvPr/>
          </p:nvSpPr>
          <p:spPr>
            <a:xfrm>
              <a:off x="9541785" y="6324600"/>
              <a:ext cx="1899920" cy="369332"/>
            </a:xfrm>
            <a:prstGeom prst="rect">
              <a:avLst/>
            </a:prstGeom>
            <a:noFill/>
          </p:spPr>
          <p:txBody>
            <a:bodyPr wrap="square" rtlCol="0">
              <a:spAutoFit/>
            </a:bodyPr>
            <a:lstStyle/>
            <a:p>
              <a:pPr algn="r"/>
              <a:r>
                <a:rPr lang="en-US" dirty="0">
                  <a:solidFill>
                    <a:schemeClr val="bg1"/>
                  </a:solidFill>
                </a:rPr>
                <a:t>Duration – 1  hour</a:t>
              </a:r>
            </a:p>
          </p:txBody>
        </p:sp>
        <p:sp>
          <p:nvSpPr>
            <p:cNvPr id="9" name="TextBox 8">
              <a:extLst>
                <a:ext uri="{FF2B5EF4-FFF2-40B4-BE49-F238E27FC236}">
                  <a16:creationId xmlns:a16="http://schemas.microsoft.com/office/drawing/2014/main" id="{E98EC11F-0736-48D5-8531-26C4C474EAD6}"/>
                </a:ext>
              </a:extLst>
            </p:cNvPr>
            <p:cNvSpPr txBox="1"/>
            <p:nvPr/>
          </p:nvSpPr>
          <p:spPr>
            <a:xfrm>
              <a:off x="1000125" y="1482431"/>
              <a:ext cx="6094070" cy="3416320"/>
            </a:xfrm>
            <a:prstGeom prst="rect">
              <a:avLst/>
            </a:prstGeom>
            <a:noFill/>
          </p:spPr>
          <p:txBody>
            <a:bodyPr wrap="square">
              <a:spAutoFit/>
            </a:bodyPr>
            <a:lstStyle/>
            <a:p>
              <a:endParaRPr lang="en-US" dirty="0">
                <a:solidFill>
                  <a:srgbClr val="EBF4F6"/>
                </a:solidFill>
              </a:endParaRPr>
            </a:p>
            <a:p>
              <a:pPr marL="285750" indent="-285750">
                <a:buFont typeface="Wingdings" panose="05000000000000000000" pitchFamily="2" charset="2"/>
                <a:buChar char="q"/>
              </a:pPr>
              <a:r>
                <a:rPr lang="en-US" dirty="0">
                  <a:solidFill>
                    <a:srgbClr val="EBF4F6"/>
                  </a:solidFill>
                </a:rPr>
                <a:t>Choosing the ESP32 for Microcontroller unit</a:t>
              </a:r>
            </a:p>
            <a:p>
              <a:pPr marL="285750" indent="-285750">
                <a:buFont typeface="Wingdings" panose="05000000000000000000" pitchFamily="2" charset="2"/>
                <a:buChar char="q"/>
              </a:pPr>
              <a:r>
                <a:rPr lang="en-US" dirty="0">
                  <a:solidFill>
                    <a:srgbClr val="EBF4F6"/>
                  </a:solidFill>
                </a:rPr>
                <a:t>All you need to know about Microcontroller </a:t>
              </a:r>
            </a:p>
            <a:p>
              <a:pPr marL="285750" indent="-285750">
                <a:buFont typeface="Wingdings" panose="05000000000000000000" pitchFamily="2" charset="2"/>
                <a:buChar char="q"/>
              </a:pPr>
              <a:r>
                <a:rPr lang="en-US" dirty="0">
                  <a:solidFill>
                    <a:srgbClr val="EBF4F6"/>
                  </a:solidFill>
                </a:rPr>
                <a:t>Esp32 Architecture</a:t>
              </a:r>
            </a:p>
            <a:p>
              <a:pPr marL="285750" indent="-285750">
                <a:buFont typeface="Wingdings" panose="05000000000000000000" pitchFamily="2" charset="2"/>
                <a:buChar char="q"/>
              </a:pPr>
              <a:r>
                <a:rPr lang="en-US" dirty="0">
                  <a:solidFill>
                    <a:srgbClr val="EBF4F6"/>
                  </a:solidFill>
                </a:rPr>
                <a:t>Why we choice esp32?</a:t>
              </a:r>
            </a:p>
            <a:p>
              <a:pPr marL="285750" indent="-285750">
                <a:buFont typeface="Wingdings" panose="05000000000000000000" pitchFamily="2" charset="2"/>
                <a:buChar char="q"/>
              </a:pPr>
              <a:r>
                <a:rPr lang="en-US" dirty="0">
                  <a:solidFill>
                    <a:srgbClr val="EBF4F6"/>
                  </a:solidFill>
                </a:rPr>
                <a:t>Project Requirements  for smart home prototype</a:t>
              </a:r>
            </a:p>
            <a:p>
              <a:pPr marL="285750" indent="-285750">
                <a:buFont typeface="Wingdings" panose="05000000000000000000" pitchFamily="2" charset="2"/>
                <a:buChar char="q"/>
              </a:pPr>
              <a:r>
                <a:rPr lang="en-US" dirty="0">
                  <a:solidFill>
                    <a:srgbClr val="EBF4F6"/>
                  </a:solidFill>
                </a:rPr>
                <a:t>Circuit Design and workflow</a:t>
              </a:r>
            </a:p>
            <a:p>
              <a:pPr marL="285750" indent="-285750">
                <a:buFont typeface="Wingdings" panose="05000000000000000000" pitchFamily="2" charset="2"/>
                <a:buChar char="q"/>
              </a:pPr>
              <a:r>
                <a:rPr lang="en-US" dirty="0">
                  <a:solidFill>
                    <a:srgbClr val="EBF4F6"/>
                  </a:solidFill>
                </a:rPr>
                <a:t>Code analysis</a:t>
              </a:r>
            </a:p>
            <a:p>
              <a:pPr marL="285750" indent="-285750">
                <a:buFont typeface="Wingdings" panose="05000000000000000000" pitchFamily="2" charset="2"/>
                <a:buChar char="q"/>
              </a:pPr>
              <a:r>
                <a:rPr lang="en-US" dirty="0">
                  <a:solidFill>
                    <a:srgbClr val="EBF4F6"/>
                  </a:solidFill>
                </a:rPr>
                <a:t>Pros </a:t>
              </a:r>
            </a:p>
            <a:p>
              <a:pPr marL="285750" indent="-285750">
                <a:buFont typeface="Wingdings" panose="05000000000000000000" pitchFamily="2" charset="2"/>
                <a:buChar char="q"/>
              </a:pPr>
              <a:r>
                <a:rPr lang="en-US" dirty="0">
                  <a:solidFill>
                    <a:srgbClr val="EBF4F6"/>
                  </a:solidFill>
                </a:rPr>
                <a:t>What’s next?</a:t>
              </a:r>
            </a:p>
            <a:p>
              <a:pPr marL="285750" indent="-285750">
                <a:buFont typeface="Wingdings" panose="05000000000000000000" pitchFamily="2" charset="2"/>
                <a:buChar char="q"/>
              </a:pPr>
              <a:r>
                <a:rPr lang="en-US" dirty="0">
                  <a:solidFill>
                    <a:srgbClr val="EBF4F6"/>
                  </a:solidFill>
                </a:rPr>
                <a:t>Special Thanks </a:t>
              </a:r>
            </a:p>
            <a:p>
              <a:pPr marL="285750" indent="-285750">
                <a:buFont typeface="Wingdings" panose="05000000000000000000" pitchFamily="2" charset="2"/>
                <a:buChar char="q"/>
              </a:pPr>
              <a:r>
                <a:rPr lang="en-US" dirty="0">
                  <a:solidFill>
                    <a:srgbClr val="EBF4F6"/>
                  </a:solidFill>
                </a:rPr>
                <a:t>Ads</a:t>
              </a:r>
            </a:p>
          </p:txBody>
        </p:sp>
      </p:grpSp>
      <p:sp>
        <p:nvSpPr>
          <p:cNvPr id="8" name="TextBox 7">
            <a:extLst>
              <a:ext uri="{FF2B5EF4-FFF2-40B4-BE49-F238E27FC236}">
                <a16:creationId xmlns:a16="http://schemas.microsoft.com/office/drawing/2014/main" id="{9734D5FE-E983-4D55-A299-18764AF16996}"/>
              </a:ext>
            </a:extLst>
          </p:cNvPr>
          <p:cNvSpPr txBox="1"/>
          <p:nvPr/>
        </p:nvSpPr>
        <p:spPr>
          <a:xfrm>
            <a:off x="493776" y="292608"/>
            <a:ext cx="7946136" cy="707886"/>
          </a:xfrm>
          <a:prstGeom prst="rect">
            <a:avLst/>
          </a:prstGeom>
          <a:noFill/>
        </p:spPr>
        <p:txBody>
          <a:bodyPr wrap="square" rtlCol="0">
            <a:spAutoFit/>
          </a:bodyPr>
          <a:lstStyle/>
          <a:p>
            <a:r>
              <a:rPr lang="en-US" sz="4000" dirty="0">
                <a:solidFill>
                  <a:srgbClr val="EBF4F6"/>
                </a:solidFill>
                <a:latin typeface="Amasis MT Pro Black" panose="02040A04050005020304" pitchFamily="18" charset="0"/>
              </a:rPr>
              <a:t>Smart Home automation</a:t>
            </a:r>
          </a:p>
        </p:txBody>
      </p:sp>
      <p:pic>
        <p:nvPicPr>
          <p:cNvPr id="11" name="Picture 10" descr="A screenshot of a video game&#10;&#10;Description automatically generated">
            <a:extLst>
              <a:ext uri="{FF2B5EF4-FFF2-40B4-BE49-F238E27FC236}">
                <a16:creationId xmlns:a16="http://schemas.microsoft.com/office/drawing/2014/main" id="{00179491-2686-4C48-96F2-4E1AE9AD06EA}"/>
              </a:ext>
            </a:extLst>
          </p:cNvPr>
          <p:cNvPicPr>
            <a:picLocks noChangeAspect="1"/>
          </p:cNvPicPr>
          <p:nvPr/>
        </p:nvPicPr>
        <p:blipFill rotWithShape="1">
          <a:blip r:embed="rId4">
            <a:extLst>
              <a:ext uri="{28A0092B-C50C-407E-A947-70E740481C1C}">
                <a14:useLocalDpi xmlns:a14="http://schemas.microsoft.com/office/drawing/2010/main" val="0"/>
              </a:ext>
            </a:extLst>
          </a:blip>
          <a:srcRect l="28101" t="31561" r="61076" b="37046"/>
          <a:stretch/>
        </p:blipFill>
        <p:spPr>
          <a:xfrm>
            <a:off x="5449669" y="2491451"/>
            <a:ext cx="1207781" cy="1970590"/>
          </a:xfrm>
          <a:prstGeom prst="rect">
            <a:avLst/>
          </a:prstGeom>
        </p:spPr>
      </p:pic>
      <p:pic>
        <p:nvPicPr>
          <p:cNvPr id="12" name="Picture 11" descr="A black and white screen&#10;&#10;Description automatically generated">
            <a:extLst>
              <a:ext uri="{FF2B5EF4-FFF2-40B4-BE49-F238E27FC236}">
                <a16:creationId xmlns:a16="http://schemas.microsoft.com/office/drawing/2014/main" id="{F2008F19-CF64-42DB-87C9-947A461E53C8}"/>
              </a:ext>
            </a:extLst>
          </p:cNvPr>
          <p:cNvPicPr>
            <a:picLocks noChangeAspect="1"/>
          </p:cNvPicPr>
          <p:nvPr/>
        </p:nvPicPr>
        <p:blipFill rotWithShape="1">
          <a:blip r:embed="rId5">
            <a:extLst>
              <a:ext uri="{28A0092B-C50C-407E-A947-70E740481C1C}">
                <a14:useLocalDpi xmlns:a14="http://schemas.microsoft.com/office/drawing/2010/main" val="0"/>
              </a:ext>
            </a:extLst>
          </a:blip>
          <a:srcRect l="10064" t="75084" r="6202" b="18974"/>
          <a:stretch/>
        </p:blipFill>
        <p:spPr>
          <a:xfrm>
            <a:off x="949124" y="4271058"/>
            <a:ext cx="10208872" cy="381966"/>
          </a:xfrm>
          <a:prstGeom prst="rect">
            <a:avLst/>
          </a:prstGeom>
        </p:spPr>
      </p:pic>
      <p:sp>
        <p:nvSpPr>
          <p:cNvPr id="13" name="Date Placeholder 12">
            <a:extLst>
              <a:ext uri="{FF2B5EF4-FFF2-40B4-BE49-F238E27FC236}">
                <a16:creationId xmlns:a16="http://schemas.microsoft.com/office/drawing/2014/main" id="{2041BB1B-B10B-4932-ADE5-7AC3991AB13D}"/>
              </a:ext>
            </a:extLst>
          </p:cNvPr>
          <p:cNvSpPr>
            <a:spLocks noGrp="1"/>
          </p:cNvSpPr>
          <p:nvPr>
            <p:ph type="dt" sz="half" idx="10"/>
          </p:nvPr>
        </p:nvSpPr>
        <p:spPr/>
        <p:txBody>
          <a:bodyPr/>
          <a:lstStyle/>
          <a:p>
            <a:fld id="{987A55FF-E9B9-46AD-AC5D-FC927B0463A3}" type="datetime1">
              <a:rPr lang="en-US" smtClean="0"/>
              <a:t>10/12/2024</a:t>
            </a:fld>
            <a:endParaRPr lang="en-US"/>
          </a:p>
        </p:txBody>
      </p:sp>
      <p:sp>
        <p:nvSpPr>
          <p:cNvPr id="14" name="Slide Number Placeholder 13">
            <a:extLst>
              <a:ext uri="{FF2B5EF4-FFF2-40B4-BE49-F238E27FC236}">
                <a16:creationId xmlns:a16="http://schemas.microsoft.com/office/drawing/2014/main" id="{0E0A4FD9-D608-4109-A5CC-529EB511629D}"/>
              </a:ext>
            </a:extLst>
          </p:cNvPr>
          <p:cNvSpPr>
            <a:spLocks noGrp="1"/>
          </p:cNvSpPr>
          <p:nvPr>
            <p:ph type="sldNum" sz="quarter" idx="12"/>
          </p:nvPr>
        </p:nvSpPr>
        <p:spPr/>
        <p:txBody>
          <a:bodyPr/>
          <a:lstStyle/>
          <a:p>
            <a:fld id="{1B8B922A-F885-463B-AE47-682202411510}" type="slidenum">
              <a:rPr lang="en-US" smtClean="0"/>
              <a:t>7</a:t>
            </a:fld>
            <a:endParaRPr lang="en-US"/>
          </a:p>
        </p:txBody>
      </p:sp>
    </p:spTree>
    <p:extLst>
      <p:ext uri="{BB962C8B-B14F-4D97-AF65-F5344CB8AC3E}">
        <p14:creationId xmlns:p14="http://schemas.microsoft.com/office/powerpoint/2010/main" val="1300361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EBF4F6"/>
                </a:solidFill>
                <a:effectLst/>
                <a:uLnTx/>
                <a:uFillTx/>
                <a:latin typeface="Berlin Sans FB Demi" panose="020E0802020502020306" pitchFamily="34" charset="0"/>
                <a:ea typeface="+mn-ea"/>
                <a:cs typeface="+mn-cs"/>
              </a:rPr>
              <a:t>SMART HOME</a:t>
            </a:r>
          </a:p>
        </p:txBody>
      </p:sp>
      <p:sp>
        <p:nvSpPr>
          <p:cNvPr id="143" name="TextBox 142">
            <a:extLst>
              <a:ext uri="{FF2B5EF4-FFF2-40B4-BE49-F238E27FC236}">
                <a16:creationId xmlns:a16="http://schemas.microsoft.com/office/drawing/2014/main" id="{D31FE8C4-CBCA-404F-8890-18FC00427C44}"/>
              </a:ext>
            </a:extLst>
          </p:cNvPr>
          <p:cNvSpPr txBox="1"/>
          <p:nvPr/>
        </p:nvSpPr>
        <p:spPr>
          <a:xfrm>
            <a:off x="1111170" y="-6701742"/>
            <a:ext cx="61954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EBF4F6"/>
                </a:solidFill>
                <a:effectLst/>
                <a:uLnTx/>
                <a:uFillTx/>
                <a:latin typeface="Amasis MT Pro Black" panose="02040A04050005020304" pitchFamily="18" charset="0"/>
                <a:ea typeface="+mn-ea"/>
                <a:cs typeface="+mn-cs"/>
              </a:rPr>
              <a:t>Pros of this project  </a:t>
            </a:r>
          </a:p>
        </p:txBody>
      </p:sp>
      <p:sp>
        <p:nvSpPr>
          <p:cNvPr id="146" name="TextBox 145">
            <a:extLst>
              <a:ext uri="{FF2B5EF4-FFF2-40B4-BE49-F238E27FC236}">
                <a16:creationId xmlns:a16="http://schemas.microsoft.com/office/drawing/2014/main" id="{02F5CDE6-DF1E-49A2-82E0-9975016CFA23}"/>
              </a:ext>
            </a:extLst>
          </p:cNvPr>
          <p:cNvSpPr txBox="1"/>
          <p:nvPr/>
        </p:nvSpPr>
        <p:spPr>
          <a:xfrm>
            <a:off x="1124723" y="-5666604"/>
            <a:ext cx="7543800" cy="255454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Showing how we are understanding MCU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Project management  skill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How IOT are worked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About  soldering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Soft Skill with team </a:t>
            </a:r>
          </a:p>
        </p:txBody>
      </p:sp>
      <p:sp>
        <p:nvSpPr>
          <p:cNvPr id="3" name="Date Placeholder 2">
            <a:extLst>
              <a:ext uri="{FF2B5EF4-FFF2-40B4-BE49-F238E27FC236}">
                <a16:creationId xmlns:a16="http://schemas.microsoft.com/office/drawing/2014/main" id="{70EBF534-CC0A-4290-A3FB-94A8E5D58E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FC71B78-311E-43A1-8D45-9F48B0B6200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10/12/2024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AE792E4-2889-4EBF-AEF8-DA34D749E7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B922A-F885-463B-AE47-68220241151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descr="A small house on a table&#10;&#10;Description automatically generated">
            <a:extLst>
              <a:ext uri="{FF2B5EF4-FFF2-40B4-BE49-F238E27FC236}">
                <a16:creationId xmlns:a16="http://schemas.microsoft.com/office/drawing/2014/main" id="{17432C86-68DB-4141-9EEC-C996E7E4E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8255" y="167121"/>
            <a:ext cx="4645545" cy="6189229"/>
          </a:xfrm>
          <a:prstGeom prst="rect">
            <a:avLst/>
          </a:prstGeom>
        </p:spPr>
      </p:pic>
      <p:pic>
        <p:nvPicPr>
          <p:cNvPr id="8" name="Picture 7" descr="A blue and white house with a white fence&#10;&#10;Description automatically generated">
            <a:extLst>
              <a:ext uri="{FF2B5EF4-FFF2-40B4-BE49-F238E27FC236}">
                <a16:creationId xmlns:a16="http://schemas.microsoft.com/office/drawing/2014/main" id="{D008DEB1-961E-433D-83C6-90E39424C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164" y="167121"/>
            <a:ext cx="4645545" cy="6189229"/>
          </a:xfrm>
          <a:prstGeom prst="rect">
            <a:avLst/>
          </a:prstGeom>
        </p:spPr>
      </p:pic>
    </p:spTree>
    <p:extLst>
      <p:ext uri="{BB962C8B-B14F-4D97-AF65-F5344CB8AC3E}">
        <p14:creationId xmlns:p14="http://schemas.microsoft.com/office/powerpoint/2010/main" val="3712052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EBF4F6"/>
                </a:solidFill>
                <a:effectLst/>
                <a:uLnTx/>
                <a:uFillTx/>
                <a:latin typeface="Berlin Sans FB Demi" panose="020E0802020502020306" pitchFamily="34" charset="0"/>
                <a:ea typeface="+mn-ea"/>
                <a:cs typeface="+mn-cs"/>
              </a:rPr>
              <a:t>SMART HOME</a:t>
            </a:r>
          </a:p>
        </p:txBody>
      </p:sp>
      <p:sp>
        <p:nvSpPr>
          <p:cNvPr id="143" name="TextBox 142">
            <a:extLst>
              <a:ext uri="{FF2B5EF4-FFF2-40B4-BE49-F238E27FC236}">
                <a16:creationId xmlns:a16="http://schemas.microsoft.com/office/drawing/2014/main" id="{D31FE8C4-CBCA-404F-8890-18FC00427C44}"/>
              </a:ext>
            </a:extLst>
          </p:cNvPr>
          <p:cNvSpPr txBox="1"/>
          <p:nvPr/>
        </p:nvSpPr>
        <p:spPr>
          <a:xfrm>
            <a:off x="1111170" y="-6701742"/>
            <a:ext cx="61954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EBF4F6"/>
                </a:solidFill>
                <a:effectLst/>
                <a:uLnTx/>
                <a:uFillTx/>
                <a:latin typeface="Amasis MT Pro Black" panose="02040A04050005020304" pitchFamily="18" charset="0"/>
                <a:ea typeface="+mn-ea"/>
                <a:cs typeface="+mn-cs"/>
              </a:rPr>
              <a:t>Pros of this project  </a:t>
            </a:r>
          </a:p>
        </p:txBody>
      </p:sp>
      <p:sp>
        <p:nvSpPr>
          <p:cNvPr id="146" name="TextBox 145">
            <a:extLst>
              <a:ext uri="{FF2B5EF4-FFF2-40B4-BE49-F238E27FC236}">
                <a16:creationId xmlns:a16="http://schemas.microsoft.com/office/drawing/2014/main" id="{02F5CDE6-DF1E-49A2-82E0-9975016CFA23}"/>
              </a:ext>
            </a:extLst>
          </p:cNvPr>
          <p:cNvSpPr txBox="1"/>
          <p:nvPr/>
        </p:nvSpPr>
        <p:spPr>
          <a:xfrm>
            <a:off x="1124723" y="-5666604"/>
            <a:ext cx="7543800" cy="255454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Showing how we are understanding MCU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Project management  skill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How IOT are worked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About  soldering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Soft Skill with team </a:t>
            </a:r>
          </a:p>
        </p:txBody>
      </p:sp>
      <p:sp>
        <p:nvSpPr>
          <p:cNvPr id="3" name="Date Placeholder 2">
            <a:extLst>
              <a:ext uri="{FF2B5EF4-FFF2-40B4-BE49-F238E27FC236}">
                <a16:creationId xmlns:a16="http://schemas.microsoft.com/office/drawing/2014/main" id="{70EBF534-CC0A-4290-A3FB-94A8E5D58E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FC71B78-311E-43A1-8D45-9F48B0B6200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10/12/2024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AE792E4-2889-4EBF-AEF8-DA34D749E7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B922A-F885-463B-AE47-68220241151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descr="A child standing next to a model of a house&#10;&#10;Description automatically generated">
            <a:extLst>
              <a:ext uri="{FF2B5EF4-FFF2-40B4-BE49-F238E27FC236}">
                <a16:creationId xmlns:a16="http://schemas.microsoft.com/office/drawing/2014/main" id="{0065F540-D3A5-4B75-A980-F45C692E2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187" y="150545"/>
            <a:ext cx="4774413" cy="6360919"/>
          </a:xfrm>
          <a:prstGeom prst="rect">
            <a:avLst/>
          </a:prstGeom>
        </p:spPr>
      </p:pic>
    </p:spTree>
    <p:extLst>
      <p:ext uri="{BB962C8B-B14F-4D97-AF65-F5344CB8AC3E}">
        <p14:creationId xmlns:p14="http://schemas.microsoft.com/office/powerpoint/2010/main" val="3670732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8" name="TextBox 7">
            <a:extLst>
              <a:ext uri="{FF2B5EF4-FFF2-40B4-BE49-F238E27FC236}">
                <a16:creationId xmlns:a16="http://schemas.microsoft.com/office/drawing/2014/main" id="{AE13D881-5EFC-4991-9D2E-5AC06DCE7743}"/>
              </a:ext>
            </a:extLst>
          </p:cNvPr>
          <p:cNvSpPr txBox="1"/>
          <p:nvPr/>
        </p:nvSpPr>
        <p:spPr>
          <a:xfrm>
            <a:off x="2042160" y="1996440"/>
            <a:ext cx="8442960" cy="369332"/>
          </a:xfrm>
          <a:prstGeom prst="rect">
            <a:avLst/>
          </a:prstGeom>
          <a:noFill/>
        </p:spPr>
        <p:txBody>
          <a:bodyPr wrap="square" rtlCol="0">
            <a:spAutoFit/>
          </a:bodyPr>
          <a:lstStyle/>
          <a:p>
            <a:endParaRPr lang="en-US" dirty="0">
              <a:solidFill>
                <a:schemeClr val="bg1"/>
              </a:solidFill>
            </a:endParaRPr>
          </a:p>
        </p:txBody>
      </p:sp>
      <p:sp>
        <p:nvSpPr>
          <p:cNvPr id="3" name="Date Placeholder 2">
            <a:extLst>
              <a:ext uri="{FF2B5EF4-FFF2-40B4-BE49-F238E27FC236}">
                <a16:creationId xmlns:a16="http://schemas.microsoft.com/office/drawing/2014/main" id="{B8168890-FBF2-4FD9-BB1A-FD1C1870E096}"/>
              </a:ext>
            </a:extLst>
          </p:cNvPr>
          <p:cNvSpPr>
            <a:spLocks noGrp="1"/>
          </p:cNvSpPr>
          <p:nvPr>
            <p:ph type="dt" sz="half" idx="10"/>
          </p:nvPr>
        </p:nvSpPr>
        <p:spPr/>
        <p:txBody>
          <a:bodyPr/>
          <a:lstStyle/>
          <a:p>
            <a:fld id="{F2C7D001-87EA-45B8-8B89-0209205F55C8}" type="datetime1">
              <a:rPr lang="en-US" smtClean="0"/>
              <a:t>10/12/2024</a:t>
            </a:fld>
            <a:endParaRPr lang="en-US"/>
          </a:p>
        </p:txBody>
      </p:sp>
      <p:sp>
        <p:nvSpPr>
          <p:cNvPr id="4" name="Slide Number Placeholder 3">
            <a:extLst>
              <a:ext uri="{FF2B5EF4-FFF2-40B4-BE49-F238E27FC236}">
                <a16:creationId xmlns:a16="http://schemas.microsoft.com/office/drawing/2014/main" id="{040F5ED0-358A-4644-93D5-E0D61A4DD40A}"/>
              </a:ext>
            </a:extLst>
          </p:cNvPr>
          <p:cNvSpPr>
            <a:spLocks noGrp="1"/>
          </p:cNvSpPr>
          <p:nvPr>
            <p:ph type="sldNum" sz="quarter" idx="12"/>
          </p:nvPr>
        </p:nvSpPr>
        <p:spPr/>
        <p:txBody>
          <a:bodyPr/>
          <a:lstStyle/>
          <a:p>
            <a:fld id="{1B8B922A-F885-463B-AE47-682202411510}" type="slidenum">
              <a:rPr lang="en-US" smtClean="0"/>
              <a:t>72</a:t>
            </a:fld>
            <a:endParaRPr lang="en-US"/>
          </a:p>
        </p:txBody>
      </p:sp>
      <p:pic>
        <p:nvPicPr>
          <p:cNvPr id="6" name="Picture 5" descr="A blue and white box with a clear container on top&#10;&#10;Description automatically generated">
            <a:extLst>
              <a:ext uri="{FF2B5EF4-FFF2-40B4-BE49-F238E27FC236}">
                <a16:creationId xmlns:a16="http://schemas.microsoft.com/office/drawing/2014/main" id="{19C3E922-C006-4F49-AF1D-E44BEA793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7632" y="259061"/>
            <a:ext cx="4481610" cy="5970820"/>
          </a:xfrm>
          <a:prstGeom prst="rect">
            <a:avLst/>
          </a:prstGeom>
        </p:spPr>
      </p:pic>
      <p:pic>
        <p:nvPicPr>
          <p:cNvPr id="10" name="Picture 9" descr="A model of a house with a container of water&#10;&#10;Description automatically generated">
            <a:extLst>
              <a:ext uri="{FF2B5EF4-FFF2-40B4-BE49-F238E27FC236}">
                <a16:creationId xmlns:a16="http://schemas.microsoft.com/office/drawing/2014/main" id="{49621E70-2056-4940-ACB2-41C668D9A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666" y="256031"/>
            <a:ext cx="4579494" cy="5976493"/>
          </a:xfrm>
          <a:prstGeom prst="rect">
            <a:avLst/>
          </a:prstGeom>
        </p:spPr>
      </p:pic>
    </p:spTree>
    <p:extLst>
      <p:ext uri="{BB962C8B-B14F-4D97-AF65-F5344CB8AC3E}">
        <p14:creationId xmlns:p14="http://schemas.microsoft.com/office/powerpoint/2010/main" val="3782227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EBF4F6"/>
                </a:solidFill>
                <a:effectLst/>
                <a:uLnTx/>
                <a:uFillTx/>
                <a:latin typeface="Berlin Sans FB Demi" panose="020E0802020502020306" pitchFamily="34" charset="0"/>
                <a:ea typeface="+mn-ea"/>
                <a:cs typeface="+mn-cs"/>
              </a:rPr>
              <a:t>SMART HOME</a:t>
            </a:r>
          </a:p>
        </p:txBody>
      </p:sp>
      <p:sp>
        <p:nvSpPr>
          <p:cNvPr id="8" name="TextBox 7">
            <a:extLst>
              <a:ext uri="{FF2B5EF4-FFF2-40B4-BE49-F238E27FC236}">
                <a16:creationId xmlns:a16="http://schemas.microsoft.com/office/drawing/2014/main" id="{AE13D881-5EFC-4991-9D2E-5AC06DCE7743}"/>
              </a:ext>
            </a:extLst>
          </p:cNvPr>
          <p:cNvSpPr txBox="1"/>
          <p:nvPr/>
        </p:nvSpPr>
        <p:spPr>
          <a:xfrm>
            <a:off x="2042160" y="1996440"/>
            <a:ext cx="84429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B8168890-FBF2-4FD9-BB1A-FD1C1870E09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2C7D001-87EA-45B8-8B89-0209205F55C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10/12/2024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040F5ED0-358A-4644-93D5-E0D61A4DD4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B922A-F885-463B-AE47-68220241151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iot">
            <a:hlinkClick r:id="" action="ppaction://media"/>
            <a:extLst>
              <a:ext uri="{FF2B5EF4-FFF2-40B4-BE49-F238E27FC236}">
                <a16:creationId xmlns:a16="http://schemas.microsoft.com/office/drawing/2014/main" id="{37046E9F-0072-4CAC-9AD0-09052BDC6EA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45601" y="713232"/>
            <a:ext cx="3287887" cy="5214959"/>
          </a:xfrm>
          <a:prstGeom prst="rect">
            <a:avLst/>
          </a:prstGeom>
        </p:spPr>
      </p:pic>
    </p:spTree>
    <p:extLst>
      <p:ext uri="{BB962C8B-B14F-4D97-AF65-F5344CB8AC3E}">
        <p14:creationId xmlns:p14="http://schemas.microsoft.com/office/powerpoint/2010/main" val="1856616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00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EBF4F6"/>
                </a:solidFill>
                <a:effectLst/>
                <a:uLnTx/>
                <a:uFillTx/>
                <a:latin typeface="Berlin Sans FB Demi" panose="020E0802020502020306" pitchFamily="34" charset="0"/>
                <a:ea typeface="+mn-ea"/>
                <a:cs typeface="+mn-cs"/>
              </a:rPr>
              <a:t>SMART HOME</a:t>
            </a:r>
          </a:p>
        </p:txBody>
      </p:sp>
      <p:sp>
        <p:nvSpPr>
          <p:cNvPr id="143" name="TextBox 142">
            <a:extLst>
              <a:ext uri="{FF2B5EF4-FFF2-40B4-BE49-F238E27FC236}">
                <a16:creationId xmlns:a16="http://schemas.microsoft.com/office/drawing/2014/main" id="{D31FE8C4-CBCA-404F-8890-18FC00427C44}"/>
              </a:ext>
            </a:extLst>
          </p:cNvPr>
          <p:cNvSpPr txBox="1"/>
          <p:nvPr/>
        </p:nvSpPr>
        <p:spPr>
          <a:xfrm>
            <a:off x="1111170" y="-6701742"/>
            <a:ext cx="61954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EBF4F6"/>
                </a:solidFill>
                <a:effectLst/>
                <a:uLnTx/>
                <a:uFillTx/>
                <a:latin typeface="Amasis MT Pro Black" panose="02040A04050005020304" pitchFamily="18" charset="0"/>
                <a:ea typeface="+mn-ea"/>
                <a:cs typeface="+mn-cs"/>
              </a:rPr>
              <a:t>Pros of this project  </a:t>
            </a:r>
          </a:p>
        </p:txBody>
      </p:sp>
      <p:sp>
        <p:nvSpPr>
          <p:cNvPr id="146" name="TextBox 145">
            <a:extLst>
              <a:ext uri="{FF2B5EF4-FFF2-40B4-BE49-F238E27FC236}">
                <a16:creationId xmlns:a16="http://schemas.microsoft.com/office/drawing/2014/main" id="{02F5CDE6-DF1E-49A2-82E0-9975016CFA23}"/>
              </a:ext>
            </a:extLst>
          </p:cNvPr>
          <p:cNvSpPr txBox="1"/>
          <p:nvPr/>
        </p:nvSpPr>
        <p:spPr>
          <a:xfrm>
            <a:off x="1124723" y="-5666604"/>
            <a:ext cx="7543800" cy="255454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Showing how we are understanding MCU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Project management  skill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How IOT are worked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About  soldering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Soft Skill with team </a:t>
            </a:r>
          </a:p>
        </p:txBody>
      </p:sp>
      <p:sp>
        <p:nvSpPr>
          <p:cNvPr id="3" name="Date Placeholder 2">
            <a:extLst>
              <a:ext uri="{FF2B5EF4-FFF2-40B4-BE49-F238E27FC236}">
                <a16:creationId xmlns:a16="http://schemas.microsoft.com/office/drawing/2014/main" id="{70EBF534-CC0A-4290-A3FB-94A8E5D58E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FC71B78-311E-43A1-8D45-9F48B0B6200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10/12/2024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AE792E4-2889-4EBF-AEF8-DA34D749E7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B922A-F885-463B-AE47-68220241151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0E0C037-F0EB-4DE0-B23A-9E22998838E7}"/>
              </a:ext>
            </a:extLst>
          </p:cNvPr>
          <p:cNvSpPr txBox="1"/>
          <p:nvPr/>
        </p:nvSpPr>
        <p:spPr>
          <a:xfrm>
            <a:off x="3794771" y="2136338"/>
            <a:ext cx="4873752" cy="2585323"/>
          </a:xfrm>
          <a:prstGeom prst="rect">
            <a:avLst/>
          </a:prstGeom>
          <a:noFill/>
        </p:spPr>
        <p:txBody>
          <a:bodyPr wrap="square" rtlCol="0">
            <a:spAutoFit/>
          </a:bodyPr>
          <a:lstStyle/>
          <a:p>
            <a:pPr algn="ctr"/>
            <a:r>
              <a:rPr lang="en-US" sz="5400" dirty="0">
                <a:solidFill>
                  <a:srgbClr val="088395"/>
                </a:solidFill>
                <a:latin typeface="Amasis MT Pro Black" panose="02040A04050005020304" pitchFamily="18" charset="0"/>
              </a:rPr>
              <a:t>Thanks for your attention</a:t>
            </a:r>
          </a:p>
        </p:txBody>
      </p:sp>
    </p:spTree>
    <p:extLst>
      <p:ext uri="{BB962C8B-B14F-4D97-AF65-F5344CB8AC3E}">
        <p14:creationId xmlns:p14="http://schemas.microsoft.com/office/powerpoint/2010/main" val="1868998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8" name="TextBox 7">
            <a:extLst>
              <a:ext uri="{FF2B5EF4-FFF2-40B4-BE49-F238E27FC236}">
                <a16:creationId xmlns:a16="http://schemas.microsoft.com/office/drawing/2014/main" id="{9734D5FE-E983-4D55-A299-18764AF16996}"/>
              </a:ext>
            </a:extLst>
          </p:cNvPr>
          <p:cNvSpPr txBox="1"/>
          <p:nvPr/>
        </p:nvSpPr>
        <p:spPr>
          <a:xfrm>
            <a:off x="493776" y="292608"/>
            <a:ext cx="7946136" cy="707886"/>
          </a:xfrm>
          <a:prstGeom prst="rect">
            <a:avLst/>
          </a:prstGeom>
          <a:noFill/>
        </p:spPr>
        <p:txBody>
          <a:bodyPr wrap="square" rtlCol="0">
            <a:spAutoFit/>
          </a:bodyPr>
          <a:lstStyle/>
          <a:p>
            <a:r>
              <a:rPr lang="en-US" sz="4000" dirty="0">
                <a:solidFill>
                  <a:srgbClr val="EBF4F6"/>
                </a:solidFill>
                <a:latin typeface="Amasis MT Pro Black" panose="02040A04050005020304" pitchFamily="18" charset="0"/>
              </a:rPr>
              <a:t>Smart Home automation</a:t>
            </a:r>
          </a:p>
        </p:txBody>
      </p:sp>
      <p:pic>
        <p:nvPicPr>
          <p:cNvPr id="11" name="Picture 10" descr="A screenshot of a video game&#10;&#10;Description automatically generated">
            <a:extLst>
              <a:ext uri="{FF2B5EF4-FFF2-40B4-BE49-F238E27FC236}">
                <a16:creationId xmlns:a16="http://schemas.microsoft.com/office/drawing/2014/main" id="{00179491-2686-4C48-96F2-4E1AE9AD06EA}"/>
              </a:ext>
            </a:extLst>
          </p:cNvPr>
          <p:cNvPicPr>
            <a:picLocks noChangeAspect="1"/>
          </p:cNvPicPr>
          <p:nvPr/>
        </p:nvPicPr>
        <p:blipFill rotWithShape="1">
          <a:blip r:embed="rId2">
            <a:extLst>
              <a:ext uri="{28A0092B-C50C-407E-A947-70E740481C1C}">
                <a14:useLocalDpi xmlns:a14="http://schemas.microsoft.com/office/drawing/2010/main" val="0"/>
              </a:ext>
            </a:extLst>
          </a:blip>
          <a:srcRect l="28101" t="31561" r="61076" b="37046"/>
          <a:stretch/>
        </p:blipFill>
        <p:spPr>
          <a:xfrm>
            <a:off x="5449669" y="2491451"/>
            <a:ext cx="1207781" cy="1970590"/>
          </a:xfrm>
          <a:prstGeom prst="rect">
            <a:avLst/>
          </a:prstGeom>
        </p:spPr>
      </p:pic>
      <p:pic>
        <p:nvPicPr>
          <p:cNvPr id="12" name="Picture 11" descr="A black and white screen&#10;&#10;Description automatically generated">
            <a:extLst>
              <a:ext uri="{FF2B5EF4-FFF2-40B4-BE49-F238E27FC236}">
                <a16:creationId xmlns:a16="http://schemas.microsoft.com/office/drawing/2014/main" id="{F2008F19-CF64-42DB-87C9-947A461E53C8}"/>
              </a:ext>
            </a:extLst>
          </p:cNvPr>
          <p:cNvPicPr>
            <a:picLocks noChangeAspect="1"/>
          </p:cNvPicPr>
          <p:nvPr/>
        </p:nvPicPr>
        <p:blipFill rotWithShape="1">
          <a:blip r:embed="rId3">
            <a:extLst>
              <a:ext uri="{28A0092B-C50C-407E-A947-70E740481C1C}">
                <a14:useLocalDpi xmlns:a14="http://schemas.microsoft.com/office/drawing/2010/main" val="0"/>
              </a:ext>
            </a:extLst>
          </a:blip>
          <a:srcRect l="10064" t="75084" r="6202" b="18974"/>
          <a:stretch/>
        </p:blipFill>
        <p:spPr>
          <a:xfrm>
            <a:off x="949124" y="4271058"/>
            <a:ext cx="10208872" cy="381966"/>
          </a:xfrm>
          <a:prstGeom prst="rect">
            <a:avLst/>
          </a:prstGeom>
        </p:spPr>
      </p:pic>
      <p:pic>
        <p:nvPicPr>
          <p:cNvPr id="13" name="Picture 12" descr="A white figure on a black background&#10;&#10;Description automatically generated">
            <a:extLst>
              <a:ext uri="{FF2B5EF4-FFF2-40B4-BE49-F238E27FC236}">
                <a16:creationId xmlns:a16="http://schemas.microsoft.com/office/drawing/2014/main" id="{969C2068-2423-41D2-BDD0-3B7D665774C3}"/>
              </a:ext>
            </a:extLst>
          </p:cNvPr>
          <p:cNvPicPr>
            <a:picLocks noChangeAspect="1"/>
          </p:cNvPicPr>
          <p:nvPr/>
        </p:nvPicPr>
        <p:blipFill rotWithShape="1">
          <a:blip r:embed="rId4">
            <a:extLst>
              <a:ext uri="{28A0092B-C50C-407E-A947-70E740481C1C}">
                <a14:useLocalDpi xmlns:a14="http://schemas.microsoft.com/office/drawing/2010/main" val="0"/>
              </a:ext>
            </a:extLst>
          </a:blip>
          <a:srcRect l="45601" t="33418" r="39114" b="37721"/>
          <a:stretch/>
        </p:blipFill>
        <p:spPr>
          <a:xfrm>
            <a:off x="5121797" y="2439364"/>
            <a:ext cx="1863525" cy="1979272"/>
          </a:xfrm>
          <a:prstGeom prst="rect">
            <a:avLst/>
          </a:prstGeom>
        </p:spPr>
      </p:pic>
      <p:sp>
        <p:nvSpPr>
          <p:cNvPr id="3" name="Date Placeholder 2">
            <a:extLst>
              <a:ext uri="{FF2B5EF4-FFF2-40B4-BE49-F238E27FC236}">
                <a16:creationId xmlns:a16="http://schemas.microsoft.com/office/drawing/2014/main" id="{534AA5A0-2C2D-49B5-AB66-087C74271315}"/>
              </a:ext>
            </a:extLst>
          </p:cNvPr>
          <p:cNvSpPr>
            <a:spLocks noGrp="1"/>
          </p:cNvSpPr>
          <p:nvPr>
            <p:ph type="dt" sz="half" idx="10"/>
          </p:nvPr>
        </p:nvSpPr>
        <p:spPr/>
        <p:txBody>
          <a:bodyPr/>
          <a:lstStyle/>
          <a:p>
            <a:fld id="{A80605CA-1772-4BC1-9609-1441A97EFA4E}" type="datetime1">
              <a:rPr lang="en-US" smtClean="0"/>
              <a:t>10/12/2024</a:t>
            </a:fld>
            <a:endParaRPr lang="en-US"/>
          </a:p>
        </p:txBody>
      </p:sp>
      <p:sp>
        <p:nvSpPr>
          <p:cNvPr id="4" name="Slide Number Placeholder 3">
            <a:extLst>
              <a:ext uri="{FF2B5EF4-FFF2-40B4-BE49-F238E27FC236}">
                <a16:creationId xmlns:a16="http://schemas.microsoft.com/office/drawing/2014/main" id="{824C5F23-39A3-4105-A4BE-C333BFA45E15}"/>
              </a:ext>
            </a:extLst>
          </p:cNvPr>
          <p:cNvSpPr>
            <a:spLocks noGrp="1"/>
          </p:cNvSpPr>
          <p:nvPr>
            <p:ph type="sldNum" sz="quarter" idx="12"/>
          </p:nvPr>
        </p:nvSpPr>
        <p:spPr/>
        <p:txBody>
          <a:bodyPr/>
          <a:lstStyle/>
          <a:p>
            <a:fld id="{1B8B922A-F885-463B-AE47-682202411510}" type="slidenum">
              <a:rPr lang="en-US" smtClean="0"/>
              <a:t>8</a:t>
            </a:fld>
            <a:endParaRPr lang="en-US"/>
          </a:p>
        </p:txBody>
      </p:sp>
    </p:spTree>
    <p:extLst>
      <p:ext uri="{BB962C8B-B14F-4D97-AF65-F5344CB8AC3E}">
        <p14:creationId xmlns:p14="http://schemas.microsoft.com/office/powerpoint/2010/main" val="3475641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
                                        <p:tgtEl>
                                          <p:spTgt spid="11"/>
                                        </p:tgtEl>
                                      </p:cBhvr>
                                    </p:animEffect>
                                    <p:set>
                                      <p:cBhvr>
                                        <p:cTn id="7" dur="1" fill="hold">
                                          <p:stCondLst>
                                            <p:cond delay="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195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CCA89F-9D6D-42D9-B9CE-CF3627D1F8B6}"/>
              </a:ext>
            </a:extLst>
          </p:cNvPr>
          <p:cNvSpPr txBox="1"/>
          <p:nvPr/>
        </p:nvSpPr>
        <p:spPr>
          <a:xfrm>
            <a:off x="2468878" y="-2058934"/>
            <a:ext cx="7254240" cy="1107996"/>
          </a:xfrm>
          <a:prstGeom prst="rect">
            <a:avLst/>
          </a:prstGeom>
          <a:noFill/>
        </p:spPr>
        <p:txBody>
          <a:bodyPr wrap="square" rtlCol="0">
            <a:spAutoFit/>
          </a:bodyPr>
          <a:lstStyle/>
          <a:p>
            <a:pPr algn="ctr"/>
            <a:r>
              <a:rPr lang="en-US" sz="6600" dirty="0">
                <a:solidFill>
                  <a:srgbClr val="EBF4F6"/>
                </a:solidFill>
                <a:latin typeface="Berlin Sans FB Demi" panose="020E0802020502020306" pitchFamily="34" charset="0"/>
              </a:rPr>
              <a:t>SMART HOME</a:t>
            </a:r>
          </a:p>
        </p:txBody>
      </p:sp>
      <p:sp>
        <p:nvSpPr>
          <p:cNvPr id="8" name="TextBox 7">
            <a:extLst>
              <a:ext uri="{FF2B5EF4-FFF2-40B4-BE49-F238E27FC236}">
                <a16:creationId xmlns:a16="http://schemas.microsoft.com/office/drawing/2014/main" id="{9734D5FE-E983-4D55-A299-18764AF16996}"/>
              </a:ext>
            </a:extLst>
          </p:cNvPr>
          <p:cNvSpPr txBox="1"/>
          <p:nvPr/>
        </p:nvSpPr>
        <p:spPr>
          <a:xfrm>
            <a:off x="493776" y="292608"/>
            <a:ext cx="7946136" cy="707886"/>
          </a:xfrm>
          <a:prstGeom prst="rect">
            <a:avLst/>
          </a:prstGeom>
          <a:noFill/>
        </p:spPr>
        <p:txBody>
          <a:bodyPr wrap="square" rtlCol="0">
            <a:spAutoFit/>
          </a:bodyPr>
          <a:lstStyle/>
          <a:p>
            <a:r>
              <a:rPr lang="en-US" sz="4000" dirty="0">
                <a:solidFill>
                  <a:srgbClr val="EBF4F6"/>
                </a:solidFill>
                <a:latin typeface="Amasis MT Pro Black" panose="02040A04050005020304" pitchFamily="18" charset="0"/>
              </a:rPr>
              <a:t>Smart Home automation</a:t>
            </a:r>
          </a:p>
        </p:txBody>
      </p:sp>
      <p:pic>
        <p:nvPicPr>
          <p:cNvPr id="12" name="Picture 11" descr="A black and white screen&#10;&#10;Description automatically generated">
            <a:extLst>
              <a:ext uri="{FF2B5EF4-FFF2-40B4-BE49-F238E27FC236}">
                <a16:creationId xmlns:a16="http://schemas.microsoft.com/office/drawing/2014/main" id="{F2008F19-CF64-42DB-87C9-947A461E53C8}"/>
              </a:ext>
            </a:extLst>
          </p:cNvPr>
          <p:cNvPicPr>
            <a:picLocks noChangeAspect="1"/>
          </p:cNvPicPr>
          <p:nvPr/>
        </p:nvPicPr>
        <p:blipFill rotWithShape="1">
          <a:blip r:embed="rId2">
            <a:extLst>
              <a:ext uri="{28A0092B-C50C-407E-A947-70E740481C1C}">
                <a14:useLocalDpi xmlns:a14="http://schemas.microsoft.com/office/drawing/2010/main" val="0"/>
              </a:ext>
            </a:extLst>
          </a:blip>
          <a:srcRect l="10064" t="75084" r="6202" b="18974"/>
          <a:stretch/>
        </p:blipFill>
        <p:spPr>
          <a:xfrm>
            <a:off x="949124" y="4271058"/>
            <a:ext cx="10208872" cy="381966"/>
          </a:xfrm>
          <a:prstGeom prst="rect">
            <a:avLst/>
          </a:prstGeom>
        </p:spPr>
      </p:pic>
      <p:pic>
        <p:nvPicPr>
          <p:cNvPr id="14" name="Picture 13" descr="A screenshot of a video game&#10;&#10;Description automatically generated">
            <a:extLst>
              <a:ext uri="{FF2B5EF4-FFF2-40B4-BE49-F238E27FC236}">
                <a16:creationId xmlns:a16="http://schemas.microsoft.com/office/drawing/2014/main" id="{2287FB4C-F293-4B7B-AD6B-C0124DE288E1}"/>
              </a:ext>
            </a:extLst>
          </p:cNvPr>
          <p:cNvPicPr>
            <a:picLocks noChangeAspect="1"/>
          </p:cNvPicPr>
          <p:nvPr/>
        </p:nvPicPr>
        <p:blipFill rotWithShape="1">
          <a:blip r:embed="rId3">
            <a:extLst>
              <a:ext uri="{28A0092B-C50C-407E-A947-70E740481C1C}">
                <a14:useLocalDpi xmlns:a14="http://schemas.microsoft.com/office/drawing/2010/main" val="0"/>
              </a:ext>
            </a:extLst>
          </a:blip>
          <a:srcRect l="66551" t="33587" r="11045" b="39072"/>
          <a:stretch/>
        </p:blipFill>
        <p:spPr>
          <a:xfrm flipH="1">
            <a:off x="4538742" y="2586942"/>
            <a:ext cx="3114515" cy="1875099"/>
          </a:xfrm>
          <a:prstGeom prst="rect">
            <a:avLst/>
          </a:prstGeom>
        </p:spPr>
      </p:pic>
      <p:sp>
        <p:nvSpPr>
          <p:cNvPr id="3" name="Date Placeholder 2">
            <a:extLst>
              <a:ext uri="{FF2B5EF4-FFF2-40B4-BE49-F238E27FC236}">
                <a16:creationId xmlns:a16="http://schemas.microsoft.com/office/drawing/2014/main" id="{AA63746B-89F7-4518-BB5D-6EB27D8CE88B}"/>
              </a:ext>
            </a:extLst>
          </p:cNvPr>
          <p:cNvSpPr>
            <a:spLocks noGrp="1"/>
          </p:cNvSpPr>
          <p:nvPr>
            <p:ph type="dt" sz="half" idx="10"/>
          </p:nvPr>
        </p:nvSpPr>
        <p:spPr/>
        <p:txBody>
          <a:bodyPr/>
          <a:lstStyle/>
          <a:p>
            <a:fld id="{36DB09E3-DEF9-41E6-9C1D-01BE087F8BA1}" type="datetime1">
              <a:rPr lang="en-US" smtClean="0"/>
              <a:t>10/12/2024</a:t>
            </a:fld>
            <a:endParaRPr lang="en-US"/>
          </a:p>
        </p:txBody>
      </p:sp>
      <p:sp>
        <p:nvSpPr>
          <p:cNvPr id="4" name="Slide Number Placeholder 3">
            <a:extLst>
              <a:ext uri="{FF2B5EF4-FFF2-40B4-BE49-F238E27FC236}">
                <a16:creationId xmlns:a16="http://schemas.microsoft.com/office/drawing/2014/main" id="{39C79AD6-560A-4361-8B58-A8C7800871E5}"/>
              </a:ext>
            </a:extLst>
          </p:cNvPr>
          <p:cNvSpPr>
            <a:spLocks noGrp="1"/>
          </p:cNvSpPr>
          <p:nvPr>
            <p:ph type="sldNum" sz="quarter" idx="12"/>
          </p:nvPr>
        </p:nvSpPr>
        <p:spPr/>
        <p:txBody>
          <a:bodyPr/>
          <a:lstStyle/>
          <a:p>
            <a:fld id="{1B8B922A-F885-463B-AE47-682202411510}" type="slidenum">
              <a:rPr lang="en-US" smtClean="0"/>
              <a:t>9</a:t>
            </a:fld>
            <a:endParaRPr lang="en-US"/>
          </a:p>
        </p:txBody>
      </p:sp>
      <p:pic>
        <p:nvPicPr>
          <p:cNvPr id="1026" name="Picture 2" descr="Switches In On And Off Position Stock Illustration - Download Image Now -  Light Switch, Toggle Switch, Red - iStock">
            <a:extLst>
              <a:ext uri="{FF2B5EF4-FFF2-40B4-BE49-F238E27FC236}">
                <a16:creationId xmlns:a16="http://schemas.microsoft.com/office/drawing/2014/main" id="{AA8EB2C5-0D86-4DF4-AA20-78582F1096E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6012" b="89980" l="4902" r="46078">
                        <a14:foregroundMark x1="13072" y1="10020" x2="13072" y2="10020"/>
                        <a14:foregroundMark x1="13072" y1="10020" x2="13072" y2="10020"/>
                        <a14:foregroundMark x1="13072" y1="10020" x2="13072" y2="10020"/>
                        <a14:foregroundMark x1="13072" y1="10020" x2="13072" y2="10020"/>
                        <a14:foregroundMark x1="13072" y1="10020" x2="36438" y2="12024"/>
                        <a14:foregroundMark x1="7843" y1="18036" x2="16830" y2="8417"/>
                        <a14:foregroundMark x1="16830" y1="8417" x2="33987" y2="6212"/>
                        <a14:foregroundMark x1="33987" y1="6212" x2="42974" y2="10421"/>
                        <a14:foregroundMark x1="42974" y1="10421" x2="42320" y2="43888"/>
                        <a14:foregroundMark x1="6699" y1="28257" x2="8660" y2="80962"/>
                        <a14:foregroundMark x1="8660" y1="80962" x2="11765" y2="90782"/>
                        <a14:foregroundMark x1="11765" y1="90782" x2="22712" y2="90581"/>
                        <a14:foregroundMark x1="22712" y1="90581" x2="33987" y2="91984"/>
                        <a14:foregroundMark x1="33987" y1="91984" x2="44281" y2="88176"/>
                        <a14:foregroundMark x1="44281" y1="88176" x2="46078" y2="50100"/>
                        <a14:foregroundMark x1="46078" y1="50100" x2="43464" y2="40281"/>
                        <a14:foregroundMark x1="43464" y1="40281" x2="40850" y2="39279"/>
                        <a14:foregroundMark x1="26307" y1="38878" x2="25000" y2="24048"/>
                        <a14:foregroundMark x1="22549" y1="60521" x2="25980" y2="50501"/>
                        <a14:foregroundMark x1="25980" y1="50501" x2="29739" y2="60922"/>
                        <a14:foregroundMark x1="29739" y1="60922" x2="24346" y2="58918"/>
                        <a14:foregroundMark x1="22386" y1="59319" x2="23039" y2="70140"/>
                        <a14:foregroundMark x1="23039" y1="70140" x2="31373" y2="64128"/>
                        <a14:foregroundMark x1="31373" y1="64128" x2="24346" y2="58717"/>
                        <a14:foregroundMark x1="24346" y1="58717" x2="15523" y2="59319"/>
                        <a14:foregroundMark x1="15523" y1="59319" x2="15196" y2="59519"/>
                        <a14:foregroundMark x1="24673" y1="64128" x2="24673" y2="64128"/>
                        <a14:foregroundMark x1="24673" y1="64128" x2="24673" y2="64128"/>
                        <a14:foregroundMark x1="24673" y1="64128" x2="24673" y2="64128"/>
                      </a14:backgroundRemoval>
                    </a14:imgEffect>
                  </a14:imgLayer>
                </a14:imgProps>
              </a:ext>
              <a:ext uri="{28A0092B-C50C-407E-A947-70E740481C1C}">
                <a14:useLocalDpi xmlns:a14="http://schemas.microsoft.com/office/drawing/2010/main" val="0"/>
              </a:ext>
            </a:extLst>
          </a:blip>
          <a:srcRect r="50000"/>
          <a:stretch/>
        </p:blipFill>
        <p:spPr bwMode="auto">
          <a:xfrm>
            <a:off x="6298274" y="1561829"/>
            <a:ext cx="1023021" cy="1668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681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TotalTime>
  <Words>1687</Words>
  <Application>Microsoft Office PowerPoint</Application>
  <PresentationFormat>Widescreen</PresentationFormat>
  <Paragraphs>516</Paragraphs>
  <Slides>74</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74</vt:i4>
      </vt:variant>
    </vt:vector>
  </HeadingPairs>
  <TitlesOfParts>
    <vt:vector size="87" baseType="lpstr">
      <vt:lpstr>Abadi</vt:lpstr>
      <vt:lpstr>Aharoni</vt:lpstr>
      <vt:lpstr>Amasis MT Pro Black</vt:lpstr>
      <vt:lpstr>Arial</vt:lpstr>
      <vt:lpstr>Berlin Sans FB Demi</vt:lpstr>
      <vt:lpstr>Calibri</vt:lpstr>
      <vt:lpstr>Calibri Light</vt:lpstr>
      <vt:lpstr>Courier New</vt:lpstr>
      <vt:lpstr>inter-bold</vt:lpstr>
      <vt:lpstr>inter-regular</vt:lpstr>
      <vt:lpstr>Nunito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Lynn Myat Aung</dc:creator>
  <cp:lastModifiedBy>Lynn Myat Aung</cp:lastModifiedBy>
  <cp:revision>67</cp:revision>
  <dcterms:created xsi:type="dcterms:W3CDTF">2024-07-03T15:19:29Z</dcterms:created>
  <dcterms:modified xsi:type="dcterms:W3CDTF">2024-10-12T16:17:02Z</dcterms:modified>
</cp:coreProperties>
</file>